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74" r:id="rId2"/>
    <p:sldId id="256" r:id="rId3"/>
    <p:sldId id="265" r:id="rId4"/>
    <p:sldId id="271" r:id="rId5"/>
    <p:sldId id="270" r:id="rId6"/>
    <p:sldId id="273" r:id="rId7"/>
    <p:sldId id="272" r:id="rId8"/>
    <p:sldId id="267" r:id="rId9"/>
    <p:sldId id="266" r:id="rId10"/>
    <p:sldId id="269" r:id="rId11"/>
    <p:sldId id="268"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5EF97B8-984B-45B6-B2E4-0E751E026105}" v="34" dt="2022-04-28T15:51:32.44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p:scale>
          <a:sx n="69" d="100"/>
          <a:sy n="69" d="100"/>
        </p:scale>
        <p:origin x="564" y="-1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18" Type="http://schemas.microsoft.com/office/2015/10/relationships/revisionInfo" Target="revisionInfo.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asnim, Faria" userId="b81bbc35-201d-4d8f-9499-ecfe50349a85" providerId="ADAL" clId="{45EF97B8-984B-45B6-B2E4-0E751E026105}"/>
    <pc:docChg chg="undo custSel addSld delSld modSld sldOrd">
      <pc:chgData name="Tasnim, Faria" userId="b81bbc35-201d-4d8f-9499-ecfe50349a85" providerId="ADAL" clId="{45EF97B8-984B-45B6-B2E4-0E751E026105}" dt="2022-04-28T20:26:31.657" v="6286" actId="20577"/>
      <pc:docMkLst>
        <pc:docMk/>
      </pc:docMkLst>
      <pc:sldChg chg="addSp delSp modSp mod modAnim">
        <pc:chgData name="Tasnim, Faria" userId="b81bbc35-201d-4d8f-9499-ecfe50349a85" providerId="ADAL" clId="{45EF97B8-984B-45B6-B2E4-0E751E026105}" dt="2022-04-28T15:25:35.634" v="5926" actId="26606"/>
        <pc:sldMkLst>
          <pc:docMk/>
          <pc:sldMk cId="394508155" sldId="256"/>
        </pc:sldMkLst>
        <pc:spChg chg="mod">
          <ac:chgData name="Tasnim, Faria" userId="b81bbc35-201d-4d8f-9499-ecfe50349a85" providerId="ADAL" clId="{45EF97B8-984B-45B6-B2E4-0E751E026105}" dt="2022-04-28T15:25:35.634" v="5926" actId="26606"/>
          <ac:spMkLst>
            <pc:docMk/>
            <pc:sldMk cId="394508155" sldId="256"/>
            <ac:spMk id="2" creationId="{46DA266A-DB29-4C24-8AF7-161991316FF7}"/>
          </ac:spMkLst>
        </pc:spChg>
        <pc:spChg chg="mod">
          <ac:chgData name="Tasnim, Faria" userId="b81bbc35-201d-4d8f-9499-ecfe50349a85" providerId="ADAL" clId="{45EF97B8-984B-45B6-B2E4-0E751E026105}" dt="2022-04-28T15:25:35.634" v="5926" actId="26606"/>
          <ac:spMkLst>
            <pc:docMk/>
            <pc:sldMk cId="394508155" sldId="256"/>
            <ac:spMk id="3" creationId="{D143296B-BC5F-4E86-B64E-ED9E41928905}"/>
          </ac:spMkLst>
        </pc:spChg>
        <pc:spChg chg="del">
          <ac:chgData name="Tasnim, Faria" userId="b81bbc35-201d-4d8f-9499-ecfe50349a85" providerId="ADAL" clId="{45EF97B8-984B-45B6-B2E4-0E751E026105}" dt="2022-04-28T09:12:57.386" v="3" actId="26606"/>
          <ac:spMkLst>
            <pc:docMk/>
            <pc:sldMk cId="394508155" sldId="256"/>
            <ac:spMk id="8" creationId="{EFA9B6C6-A247-48A8-9A1C-1E36FA9456B5}"/>
          </ac:spMkLst>
        </pc:spChg>
        <pc:spChg chg="del">
          <ac:chgData name="Tasnim, Faria" userId="b81bbc35-201d-4d8f-9499-ecfe50349a85" providerId="ADAL" clId="{45EF97B8-984B-45B6-B2E4-0E751E026105}" dt="2022-04-28T09:12:57.386" v="3" actId="26606"/>
          <ac:spMkLst>
            <pc:docMk/>
            <pc:sldMk cId="394508155" sldId="256"/>
            <ac:spMk id="10" creationId="{C5CB530E-515E-412C-9DF1-5F8FFBD6F383}"/>
          </ac:spMkLst>
        </pc:spChg>
        <pc:spChg chg="del">
          <ac:chgData name="Tasnim, Faria" userId="b81bbc35-201d-4d8f-9499-ecfe50349a85" providerId="ADAL" clId="{45EF97B8-984B-45B6-B2E4-0E751E026105}" dt="2022-04-28T09:12:57.386" v="3" actId="26606"/>
          <ac:spMkLst>
            <pc:docMk/>
            <pc:sldMk cId="394508155" sldId="256"/>
            <ac:spMk id="12" creationId="{712D4376-A578-4FF1-94FC-245E7A6A489F}"/>
          </ac:spMkLst>
        </pc:spChg>
        <pc:spChg chg="del">
          <ac:chgData name="Tasnim, Faria" userId="b81bbc35-201d-4d8f-9499-ecfe50349a85" providerId="ADAL" clId="{45EF97B8-984B-45B6-B2E4-0E751E026105}" dt="2022-04-28T09:12:57.386" v="3" actId="26606"/>
          <ac:spMkLst>
            <pc:docMk/>
            <pc:sldMk cId="394508155" sldId="256"/>
            <ac:spMk id="14" creationId="{AEA7509D-F04F-40CB-A0B3-EEF16499CC9F}"/>
          </ac:spMkLst>
        </pc:spChg>
        <pc:spChg chg="add del">
          <ac:chgData name="Tasnim, Faria" userId="b81bbc35-201d-4d8f-9499-ecfe50349a85" providerId="ADAL" clId="{45EF97B8-984B-45B6-B2E4-0E751E026105}" dt="2022-04-28T09:24:34.750" v="36" actId="26606"/>
          <ac:spMkLst>
            <pc:docMk/>
            <pc:sldMk cId="394508155" sldId="256"/>
            <ac:spMk id="21" creationId="{D5189306-04D9-4982-9EBE-938B344A1113}"/>
          </ac:spMkLst>
        </pc:spChg>
        <pc:spChg chg="add del">
          <ac:chgData name="Tasnim, Faria" userId="b81bbc35-201d-4d8f-9499-ecfe50349a85" providerId="ADAL" clId="{45EF97B8-984B-45B6-B2E4-0E751E026105}" dt="2022-04-28T09:24:34.750" v="36" actId="26606"/>
          <ac:spMkLst>
            <pc:docMk/>
            <pc:sldMk cId="394508155" sldId="256"/>
            <ac:spMk id="23" creationId="{102C4642-2AB4-49A1-89D9-3E5C01E99D58}"/>
          </ac:spMkLst>
        </pc:spChg>
        <pc:spChg chg="add del">
          <ac:chgData name="Tasnim, Faria" userId="b81bbc35-201d-4d8f-9499-ecfe50349a85" providerId="ADAL" clId="{45EF97B8-984B-45B6-B2E4-0E751E026105}" dt="2022-04-28T09:24:34.750" v="36" actId="26606"/>
          <ac:spMkLst>
            <pc:docMk/>
            <pc:sldMk cId="394508155" sldId="256"/>
            <ac:spMk id="25" creationId="{82EAAEF9-78E9-4B67-93B4-CD09F7570300}"/>
          </ac:spMkLst>
        </pc:spChg>
        <pc:spChg chg="add del">
          <ac:chgData name="Tasnim, Faria" userId="b81bbc35-201d-4d8f-9499-ecfe50349a85" providerId="ADAL" clId="{45EF97B8-984B-45B6-B2E4-0E751E026105}" dt="2022-04-28T09:24:34.750" v="36" actId="26606"/>
          <ac:spMkLst>
            <pc:docMk/>
            <pc:sldMk cId="394508155" sldId="256"/>
            <ac:spMk id="27" creationId="{2CE23D09-8BA3-4FEE-892D-ACE847DC085D}"/>
          </ac:spMkLst>
        </pc:spChg>
        <pc:spChg chg="add del">
          <ac:chgData name="Tasnim, Faria" userId="b81bbc35-201d-4d8f-9499-ecfe50349a85" providerId="ADAL" clId="{45EF97B8-984B-45B6-B2E4-0E751E026105}" dt="2022-04-28T09:24:34.750" v="36" actId="26606"/>
          <ac:spMkLst>
            <pc:docMk/>
            <pc:sldMk cId="394508155" sldId="256"/>
            <ac:spMk id="29" creationId="{5707F116-8EC0-4822-9067-186AC8C96EB8}"/>
          </ac:spMkLst>
        </pc:spChg>
        <pc:spChg chg="add del">
          <ac:chgData name="Tasnim, Faria" userId="b81bbc35-201d-4d8f-9499-ecfe50349a85" providerId="ADAL" clId="{45EF97B8-984B-45B6-B2E4-0E751E026105}" dt="2022-04-28T09:24:34.750" v="36" actId="26606"/>
          <ac:spMkLst>
            <pc:docMk/>
            <pc:sldMk cId="394508155" sldId="256"/>
            <ac:spMk id="31" creationId="{6BFBE7AA-40DE-4FE5-B385-5CA874501B05}"/>
          </ac:spMkLst>
        </pc:spChg>
        <pc:spChg chg="add del">
          <ac:chgData name="Tasnim, Faria" userId="b81bbc35-201d-4d8f-9499-ecfe50349a85" providerId="ADAL" clId="{45EF97B8-984B-45B6-B2E4-0E751E026105}" dt="2022-04-28T09:24:34.750" v="36" actId="26606"/>
          <ac:spMkLst>
            <pc:docMk/>
            <pc:sldMk cId="394508155" sldId="256"/>
            <ac:spMk id="33" creationId="{41ACE746-85D5-45EE-8944-61B542B392FC}"/>
          </ac:spMkLst>
        </pc:spChg>
        <pc:spChg chg="add del">
          <ac:chgData name="Tasnim, Faria" userId="b81bbc35-201d-4d8f-9499-ecfe50349a85" providerId="ADAL" clId="{45EF97B8-984B-45B6-B2E4-0E751E026105}" dt="2022-04-28T09:24:34.750" v="36" actId="26606"/>
          <ac:spMkLst>
            <pc:docMk/>
            <pc:sldMk cId="394508155" sldId="256"/>
            <ac:spMk id="35" creationId="{00BB3E03-CC38-4FA6-9A99-701C62D05A5B}"/>
          </ac:spMkLst>
        </pc:spChg>
        <pc:spChg chg="add del">
          <ac:chgData name="Tasnim, Faria" userId="b81bbc35-201d-4d8f-9499-ecfe50349a85" providerId="ADAL" clId="{45EF97B8-984B-45B6-B2E4-0E751E026105}" dt="2022-04-28T09:25:01.047" v="37" actId="26606"/>
          <ac:spMkLst>
            <pc:docMk/>
            <pc:sldMk cId="394508155" sldId="256"/>
            <ac:spMk id="40" creationId="{46D6306C-ED4F-4AAE-B4A5-EEA6AFAD726E}"/>
          </ac:spMkLst>
        </pc:spChg>
        <pc:spChg chg="add del">
          <ac:chgData name="Tasnim, Faria" userId="b81bbc35-201d-4d8f-9499-ecfe50349a85" providerId="ADAL" clId="{45EF97B8-984B-45B6-B2E4-0E751E026105}" dt="2022-04-28T09:25:01.047" v="37" actId="26606"/>
          <ac:spMkLst>
            <pc:docMk/>
            <pc:sldMk cId="394508155" sldId="256"/>
            <ac:spMk id="42" creationId="{0EC5361D-F897-4856-B945-0455A365EB24}"/>
          </ac:spMkLst>
        </pc:spChg>
        <pc:spChg chg="add del">
          <ac:chgData name="Tasnim, Faria" userId="b81bbc35-201d-4d8f-9499-ecfe50349a85" providerId="ADAL" clId="{45EF97B8-984B-45B6-B2E4-0E751E026105}" dt="2022-04-28T09:25:01.047" v="37" actId="26606"/>
          <ac:spMkLst>
            <pc:docMk/>
            <pc:sldMk cId="394508155" sldId="256"/>
            <ac:spMk id="44" creationId="{4508C0C5-2268-42B5-B3C8-4D0899E05F8C}"/>
          </ac:spMkLst>
        </pc:spChg>
        <pc:spChg chg="add del">
          <ac:chgData name="Tasnim, Faria" userId="b81bbc35-201d-4d8f-9499-ecfe50349a85" providerId="ADAL" clId="{45EF97B8-984B-45B6-B2E4-0E751E026105}" dt="2022-04-28T09:25:01.047" v="37" actId="26606"/>
          <ac:spMkLst>
            <pc:docMk/>
            <pc:sldMk cId="394508155" sldId="256"/>
            <ac:spMk id="46" creationId="{141ACBDB-38F8-4B34-8183-BD95B4E55A62}"/>
          </ac:spMkLst>
        </pc:spChg>
        <pc:spChg chg="add del">
          <ac:chgData name="Tasnim, Faria" userId="b81bbc35-201d-4d8f-9499-ecfe50349a85" providerId="ADAL" clId="{45EF97B8-984B-45B6-B2E4-0E751E026105}" dt="2022-04-28T09:25:01.047" v="37" actId="26606"/>
          <ac:spMkLst>
            <pc:docMk/>
            <pc:sldMk cId="394508155" sldId="256"/>
            <ac:spMk id="48" creationId="{DE00DB52-3455-4E2F-867B-A6D0516E175B}"/>
          </ac:spMkLst>
        </pc:spChg>
        <pc:spChg chg="add del">
          <ac:chgData name="Tasnim, Faria" userId="b81bbc35-201d-4d8f-9499-ecfe50349a85" providerId="ADAL" clId="{45EF97B8-984B-45B6-B2E4-0E751E026105}" dt="2022-04-28T09:25:01.047" v="37" actId="26606"/>
          <ac:spMkLst>
            <pc:docMk/>
            <pc:sldMk cId="394508155" sldId="256"/>
            <ac:spMk id="50" creationId="{9E914C83-E0D8-4953-92D5-169D28CB43AE}"/>
          </ac:spMkLst>
        </pc:spChg>
        <pc:spChg chg="add del">
          <ac:chgData name="Tasnim, Faria" userId="b81bbc35-201d-4d8f-9499-ecfe50349a85" providerId="ADAL" clId="{45EF97B8-984B-45B6-B2E4-0E751E026105}" dt="2022-04-28T09:25:01.047" v="37" actId="26606"/>
          <ac:spMkLst>
            <pc:docMk/>
            <pc:sldMk cId="394508155" sldId="256"/>
            <ac:spMk id="52" creationId="{3512E083-F550-46AF-8490-767ECFD00CB7}"/>
          </ac:spMkLst>
        </pc:spChg>
        <pc:spChg chg="add del">
          <ac:chgData name="Tasnim, Faria" userId="b81bbc35-201d-4d8f-9499-ecfe50349a85" providerId="ADAL" clId="{45EF97B8-984B-45B6-B2E4-0E751E026105}" dt="2022-04-28T09:25:55.177" v="45" actId="26606"/>
          <ac:spMkLst>
            <pc:docMk/>
            <pc:sldMk cId="394508155" sldId="256"/>
            <ac:spMk id="57" creationId="{6027F030-58A9-44B8-ABF5-0372D2954EE6}"/>
          </ac:spMkLst>
        </pc:spChg>
        <pc:spChg chg="add del">
          <ac:chgData name="Tasnim, Faria" userId="b81bbc35-201d-4d8f-9499-ecfe50349a85" providerId="ADAL" clId="{45EF97B8-984B-45B6-B2E4-0E751E026105}" dt="2022-04-28T09:25:55.177" v="45" actId="26606"/>
          <ac:spMkLst>
            <pc:docMk/>
            <pc:sldMk cId="394508155" sldId="256"/>
            <ac:spMk id="59" creationId="{A6328306-71F0-4C12-A2D9-7C857146B1D0}"/>
          </ac:spMkLst>
        </pc:spChg>
        <pc:spChg chg="add del">
          <ac:chgData name="Tasnim, Faria" userId="b81bbc35-201d-4d8f-9499-ecfe50349a85" providerId="ADAL" clId="{45EF97B8-984B-45B6-B2E4-0E751E026105}" dt="2022-04-28T09:25:55.177" v="45" actId="26606"/>
          <ac:spMkLst>
            <pc:docMk/>
            <pc:sldMk cId="394508155" sldId="256"/>
            <ac:spMk id="61" creationId="{64AB010C-C307-4A53-9D97-39C6AAB2E056}"/>
          </ac:spMkLst>
        </pc:spChg>
        <pc:spChg chg="add del">
          <ac:chgData name="Tasnim, Faria" userId="b81bbc35-201d-4d8f-9499-ecfe50349a85" providerId="ADAL" clId="{45EF97B8-984B-45B6-B2E4-0E751E026105}" dt="2022-04-28T09:25:55.177" v="45" actId="26606"/>
          <ac:spMkLst>
            <pc:docMk/>
            <pc:sldMk cId="394508155" sldId="256"/>
            <ac:spMk id="63" creationId="{3252C512-4076-456E-AD89-50B0316453D0}"/>
          </ac:spMkLst>
        </pc:spChg>
        <pc:spChg chg="add del">
          <ac:chgData name="Tasnim, Faria" userId="b81bbc35-201d-4d8f-9499-ecfe50349a85" providerId="ADAL" clId="{45EF97B8-984B-45B6-B2E4-0E751E026105}" dt="2022-04-28T09:25:55.177" v="45" actId="26606"/>
          <ac:spMkLst>
            <pc:docMk/>
            <pc:sldMk cId="394508155" sldId="256"/>
            <ac:spMk id="65" creationId="{71C24C9E-C2F4-4FA4-947B-6CBAC7C3AE1D}"/>
          </ac:spMkLst>
        </pc:spChg>
        <pc:spChg chg="add del">
          <ac:chgData name="Tasnim, Faria" userId="b81bbc35-201d-4d8f-9499-ecfe50349a85" providerId="ADAL" clId="{45EF97B8-984B-45B6-B2E4-0E751E026105}" dt="2022-04-28T09:25:55.177" v="45" actId="26606"/>
          <ac:spMkLst>
            <pc:docMk/>
            <pc:sldMk cId="394508155" sldId="256"/>
            <ac:spMk id="67" creationId="{604B7750-FFCA-4912-AC2E-989EECC941B2}"/>
          </ac:spMkLst>
        </pc:spChg>
        <pc:spChg chg="add del">
          <ac:chgData name="Tasnim, Faria" userId="b81bbc35-201d-4d8f-9499-ecfe50349a85" providerId="ADAL" clId="{45EF97B8-984B-45B6-B2E4-0E751E026105}" dt="2022-04-28T09:25:55.177" v="45" actId="26606"/>
          <ac:spMkLst>
            <pc:docMk/>
            <pc:sldMk cId="394508155" sldId="256"/>
            <ac:spMk id="69" creationId="{52494659-52DF-4053-975B-36F06255E2E8}"/>
          </ac:spMkLst>
        </pc:spChg>
        <pc:spChg chg="add del">
          <ac:chgData name="Tasnim, Faria" userId="b81bbc35-201d-4d8f-9499-ecfe50349a85" providerId="ADAL" clId="{45EF97B8-984B-45B6-B2E4-0E751E026105}" dt="2022-04-28T09:25:55.177" v="45" actId="26606"/>
          <ac:spMkLst>
            <pc:docMk/>
            <pc:sldMk cId="394508155" sldId="256"/>
            <ac:spMk id="71" creationId="{EE807326-229C-458C-BDA0-C721262167D9}"/>
          </ac:spMkLst>
        </pc:spChg>
        <pc:spChg chg="add del">
          <ac:chgData name="Tasnim, Faria" userId="b81bbc35-201d-4d8f-9499-ecfe50349a85" providerId="ADAL" clId="{45EF97B8-984B-45B6-B2E4-0E751E026105}" dt="2022-04-28T09:25:55.177" v="45" actId="26606"/>
          <ac:spMkLst>
            <pc:docMk/>
            <pc:sldMk cId="394508155" sldId="256"/>
            <ac:spMk id="73" creationId="{FCADE1D5-E79C-4CEF-BEFD-B66EFB394D25}"/>
          </ac:spMkLst>
        </pc:spChg>
        <pc:spChg chg="add del">
          <ac:chgData name="Tasnim, Faria" userId="b81bbc35-201d-4d8f-9499-ecfe50349a85" providerId="ADAL" clId="{45EF97B8-984B-45B6-B2E4-0E751E026105}" dt="2022-04-28T09:25:55.177" v="45" actId="26606"/>
          <ac:spMkLst>
            <pc:docMk/>
            <pc:sldMk cId="394508155" sldId="256"/>
            <ac:spMk id="75" creationId="{54FC8EB5-1620-43B8-B816-8A91B6EAC975}"/>
          </ac:spMkLst>
        </pc:spChg>
        <pc:spChg chg="add del">
          <ac:chgData name="Tasnim, Faria" userId="b81bbc35-201d-4d8f-9499-ecfe50349a85" providerId="ADAL" clId="{45EF97B8-984B-45B6-B2E4-0E751E026105}" dt="2022-04-28T09:25:55.177" v="45" actId="26606"/>
          <ac:spMkLst>
            <pc:docMk/>
            <pc:sldMk cId="394508155" sldId="256"/>
            <ac:spMk id="77" creationId="{3D544515-9F93-4809-A102-B49C85F4608F}"/>
          </ac:spMkLst>
        </pc:spChg>
        <pc:spChg chg="add del">
          <ac:chgData name="Tasnim, Faria" userId="b81bbc35-201d-4d8f-9499-ecfe50349a85" providerId="ADAL" clId="{45EF97B8-984B-45B6-B2E4-0E751E026105}" dt="2022-04-28T09:28:18.103" v="48" actId="26606"/>
          <ac:spMkLst>
            <pc:docMk/>
            <pc:sldMk cId="394508155" sldId="256"/>
            <ac:spMk id="82" creationId="{5E7AA7E8-8006-4E1F-A566-FCF37EE6F35D}"/>
          </ac:spMkLst>
        </pc:spChg>
        <pc:spChg chg="add del">
          <ac:chgData name="Tasnim, Faria" userId="b81bbc35-201d-4d8f-9499-ecfe50349a85" providerId="ADAL" clId="{45EF97B8-984B-45B6-B2E4-0E751E026105}" dt="2022-04-28T09:28:27.543" v="50" actId="26606"/>
          <ac:spMkLst>
            <pc:docMk/>
            <pc:sldMk cId="394508155" sldId="256"/>
            <ac:spMk id="89" creationId="{884769FE-1656-422F-86E1-8C1B16C27BE1}"/>
          </ac:spMkLst>
        </pc:spChg>
        <pc:spChg chg="add del">
          <ac:chgData name="Tasnim, Faria" userId="b81bbc35-201d-4d8f-9499-ecfe50349a85" providerId="ADAL" clId="{45EF97B8-984B-45B6-B2E4-0E751E026105}" dt="2022-04-28T09:28:27.543" v="50" actId="26606"/>
          <ac:spMkLst>
            <pc:docMk/>
            <pc:sldMk cId="394508155" sldId="256"/>
            <ac:spMk id="91" creationId="{CB249F6D-244F-494A-98B9-5CC7413C4FB9}"/>
          </ac:spMkLst>
        </pc:spChg>
        <pc:spChg chg="add del">
          <ac:chgData name="Tasnim, Faria" userId="b81bbc35-201d-4d8f-9499-ecfe50349a85" providerId="ADAL" clId="{45EF97B8-984B-45B6-B2E4-0E751E026105}" dt="2022-04-28T09:28:27.543" v="50" actId="26606"/>
          <ac:spMkLst>
            <pc:docMk/>
            <pc:sldMk cId="394508155" sldId="256"/>
            <ac:spMk id="93" creationId="{506C536E-6ECA-4211-AF8C-A2671C484DA7}"/>
          </ac:spMkLst>
        </pc:spChg>
        <pc:spChg chg="add del">
          <ac:chgData name="Tasnim, Faria" userId="b81bbc35-201d-4d8f-9499-ecfe50349a85" providerId="ADAL" clId="{45EF97B8-984B-45B6-B2E4-0E751E026105}" dt="2022-04-28T09:28:27.543" v="50" actId="26606"/>
          <ac:spMkLst>
            <pc:docMk/>
            <pc:sldMk cId="394508155" sldId="256"/>
            <ac:spMk id="95" creationId="{AEAA70EA-2201-4F5D-AF08-58CFF851CCCD}"/>
          </ac:spMkLst>
        </pc:spChg>
        <pc:spChg chg="add del">
          <ac:chgData name="Tasnim, Faria" userId="b81bbc35-201d-4d8f-9499-ecfe50349a85" providerId="ADAL" clId="{45EF97B8-984B-45B6-B2E4-0E751E026105}" dt="2022-04-28T09:58:08.288" v="199" actId="26606"/>
          <ac:spMkLst>
            <pc:docMk/>
            <pc:sldMk cId="394508155" sldId="256"/>
            <ac:spMk id="100" creationId="{C7D023E4-8DE1-436E-9847-ED6A4B4B04FD}"/>
          </ac:spMkLst>
        </pc:spChg>
        <pc:spChg chg="add del">
          <ac:chgData name="Tasnim, Faria" userId="b81bbc35-201d-4d8f-9499-ecfe50349a85" providerId="ADAL" clId="{45EF97B8-984B-45B6-B2E4-0E751E026105}" dt="2022-04-28T15:25:35.634" v="5926" actId="26606"/>
          <ac:spMkLst>
            <pc:docMk/>
            <pc:sldMk cId="394508155" sldId="256"/>
            <ac:spMk id="122" creationId="{EFA9B6C6-A247-48A8-9A1C-1E36FA9456B5}"/>
          </ac:spMkLst>
        </pc:spChg>
        <pc:spChg chg="add del">
          <ac:chgData name="Tasnim, Faria" userId="b81bbc35-201d-4d8f-9499-ecfe50349a85" providerId="ADAL" clId="{45EF97B8-984B-45B6-B2E4-0E751E026105}" dt="2022-04-28T15:25:35.634" v="5926" actId="26606"/>
          <ac:spMkLst>
            <pc:docMk/>
            <pc:sldMk cId="394508155" sldId="256"/>
            <ac:spMk id="124" creationId="{C5CB530E-515E-412C-9DF1-5F8FFBD6F383}"/>
          </ac:spMkLst>
        </pc:spChg>
        <pc:spChg chg="add del">
          <ac:chgData name="Tasnim, Faria" userId="b81bbc35-201d-4d8f-9499-ecfe50349a85" providerId="ADAL" clId="{45EF97B8-984B-45B6-B2E4-0E751E026105}" dt="2022-04-28T15:25:35.634" v="5926" actId="26606"/>
          <ac:spMkLst>
            <pc:docMk/>
            <pc:sldMk cId="394508155" sldId="256"/>
            <ac:spMk id="126" creationId="{712D4376-A578-4FF1-94FC-245E7A6A489F}"/>
          </ac:spMkLst>
        </pc:spChg>
        <pc:spChg chg="add del">
          <ac:chgData name="Tasnim, Faria" userId="b81bbc35-201d-4d8f-9499-ecfe50349a85" providerId="ADAL" clId="{45EF97B8-984B-45B6-B2E4-0E751E026105}" dt="2022-04-28T15:25:35.634" v="5926" actId="26606"/>
          <ac:spMkLst>
            <pc:docMk/>
            <pc:sldMk cId="394508155" sldId="256"/>
            <ac:spMk id="128" creationId="{AEA7509D-F04F-40CB-A0B3-EEF16499CC9F}"/>
          </ac:spMkLst>
        </pc:spChg>
        <pc:spChg chg="add del">
          <ac:chgData name="Tasnim, Faria" userId="b81bbc35-201d-4d8f-9499-ecfe50349a85" providerId="ADAL" clId="{45EF97B8-984B-45B6-B2E4-0E751E026105}" dt="2022-04-28T15:25:35.634" v="5926" actId="26606"/>
          <ac:spMkLst>
            <pc:docMk/>
            <pc:sldMk cId="394508155" sldId="256"/>
            <ac:spMk id="135" creationId="{7264F718-7FAC-4056-9FA9-A603EC682FE7}"/>
          </ac:spMkLst>
        </pc:spChg>
        <pc:spChg chg="add del">
          <ac:chgData name="Tasnim, Faria" userId="b81bbc35-201d-4d8f-9499-ecfe50349a85" providerId="ADAL" clId="{45EF97B8-984B-45B6-B2E4-0E751E026105}" dt="2022-04-28T15:25:35.634" v="5926" actId="26606"/>
          <ac:spMkLst>
            <pc:docMk/>
            <pc:sldMk cId="394508155" sldId="256"/>
            <ac:spMk id="137" creationId="{F74639F7-E3C7-4165-A83E-6386A86BA1DA}"/>
          </ac:spMkLst>
        </pc:spChg>
        <pc:spChg chg="add del">
          <ac:chgData name="Tasnim, Faria" userId="b81bbc35-201d-4d8f-9499-ecfe50349a85" providerId="ADAL" clId="{45EF97B8-984B-45B6-B2E4-0E751E026105}" dt="2022-04-28T15:25:35.634" v="5926" actId="26606"/>
          <ac:spMkLst>
            <pc:docMk/>
            <pc:sldMk cId="394508155" sldId="256"/>
            <ac:spMk id="139" creationId="{8B3AF0F1-707A-463E-B5EE-33C63A40CFC9}"/>
          </ac:spMkLst>
        </pc:spChg>
        <pc:grpChg chg="add del">
          <ac:chgData name="Tasnim, Faria" userId="b81bbc35-201d-4d8f-9499-ecfe50349a85" providerId="ADAL" clId="{45EF97B8-984B-45B6-B2E4-0E751E026105}" dt="2022-04-28T09:58:08.288" v="199" actId="26606"/>
          <ac:grpSpMkLst>
            <pc:docMk/>
            <pc:sldMk cId="394508155" sldId="256"/>
            <ac:grpSpMk id="102" creationId="{97264A61-6AE3-4DC0-A455-5EDC604E394D}"/>
          </ac:grpSpMkLst>
        </pc:grpChg>
        <pc:grpChg chg="add del">
          <ac:chgData name="Tasnim, Faria" userId="b81bbc35-201d-4d8f-9499-ecfe50349a85" providerId="ADAL" clId="{45EF97B8-984B-45B6-B2E4-0E751E026105}" dt="2022-04-28T09:58:08.288" v="199" actId="26606"/>
          <ac:grpSpMkLst>
            <pc:docMk/>
            <pc:sldMk cId="394508155" sldId="256"/>
            <ac:grpSpMk id="106" creationId="{D691EE10-D5F3-48FA-BE55-F24A0BE59EF6}"/>
          </ac:grpSpMkLst>
        </pc:grpChg>
        <pc:grpChg chg="add del">
          <ac:chgData name="Tasnim, Faria" userId="b81bbc35-201d-4d8f-9499-ecfe50349a85" providerId="ADAL" clId="{45EF97B8-984B-45B6-B2E4-0E751E026105}" dt="2022-04-28T09:58:08.288" v="199" actId="26606"/>
          <ac:grpSpMkLst>
            <pc:docMk/>
            <pc:sldMk cId="394508155" sldId="256"/>
            <ac:grpSpMk id="110" creationId="{43F5E015-E085-4624-B431-B42414448684}"/>
          </ac:grpSpMkLst>
        </pc:grpChg>
        <pc:picChg chg="add del mod">
          <ac:chgData name="Tasnim, Faria" userId="b81bbc35-201d-4d8f-9499-ecfe50349a85" providerId="ADAL" clId="{45EF97B8-984B-45B6-B2E4-0E751E026105}" dt="2022-04-28T15:23:04.493" v="5920"/>
          <ac:picMkLst>
            <pc:docMk/>
            <pc:sldMk cId="394508155" sldId="256"/>
            <ac:picMk id="72" creationId="{E4C136AC-1E87-474C-A80B-CC59B7140CD1}"/>
          </ac:picMkLst>
        </pc:picChg>
        <pc:cxnChg chg="del">
          <ac:chgData name="Tasnim, Faria" userId="b81bbc35-201d-4d8f-9499-ecfe50349a85" providerId="ADAL" clId="{45EF97B8-984B-45B6-B2E4-0E751E026105}" dt="2022-04-28T09:12:57.386" v="3" actId="26606"/>
          <ac:cxnSpMkLst>
            <pc:docMk/>
            <pc:sldMk cId="394508155" sldId="256"/>
            <ac:cxnSpMk id="16" creationId="{56020367-4FD5-4596-8E10-C5F095CD8DBF}"/>
          </ac:cxnSpMkLst>
        </pc:cxnChg>
        <pc:cxnChg chg="add del">
          <ac:chgData name="Tasnim, Faria" userId="b81bbc35-201d-4d8f-9499-ecfe50349a85" providerId="ADAL" clId="{45EF97B8-984B-45B6-B2E4-0E751E026105}" dt="2022-04-28T09:28:18.103" v="48" actId="26606"/>
          <ac:cxnSpMkLst>
            <pc:docMk/>
            <pc:sldMk cId="394508155" sldId="256"/>
            <ac:cxnSpMk id="84" creationId="{56020367-4FD5-4596-8E10-C5F095CD8DBF}"/>
          </ac:cxnSpMkLst>
        </pc:cxnChg>
        <pc:cxnChg chg="add del">
          <ac:chgData name="Tasnim, Faria" userId="b81bbc35-201d-4d8f-9499-ecfe50349a85" providerId="ADAL" clId="{45EF97B8-984B-45B6-B2E4-0E751E026105}" dt="2022-04-28T15:25:35.634" v="5926" actId="26606"/>
          <ac:cxnSpMkLst>
            <pc:docMk/>
            <pc:sldMk cId="394508155" sldId="256"/>
            <ac:cxnSpMk id="130" creationId="{56020367-4FD5-4596-8E10-C5F095CD8DBF}"/>
          </ac:cxnSpMkLst>
        </pc:cxnChg>
      </pc:sldChg>
      <pc:sldChg chg="addSp delSp modSp del mod">
        <pc:chgData name="Tasnim, Faria" userId="b81bbc35-201d-4d8f-9499-ecfe50349a85" providerId="ADAL" clId="{45EF97B8-984B-45B6-B2E4-0E751E026105}" dt="2022-04-28T09:58:30.921" v="201" actId="47"/>
        <pc:sldMkLst>
          <pc:docMk/>
          <pc:sldMk cId="1631656964" sldId="257"/>
        </pc:sldMkLst>
        <pc:spChg chg="mod">
          <ac:chgData name="Tasnim, Faria" userId="b81bbc35-201d-4d8f-9499-ecfe50349a85" providerId="ADAL" clId="{45EF97B8-984B-45B6-B2E4-0E751E026105}" dt="2022-04-28T09:28:41.902" v="51" actId="26606"/>
          <ac:spMkLst>
            <pc:docMk/>
            <pc:sldMk cId="1631656964" sldId="257"/>
            <ac:spMk id="2" creationId="{4D2A2988-7E66-4390-A763-756120759019}"/>
          </ac:spMkLst>
        </pc:spChg>
        <pc:spChg chg="mod">
          <ac:chgData name="Tasnim, Faria" userId="b81bbc35-201d-4d8f-9499-ecfe50349a85" providerId="ADAL" clId="{45EF97B8-984B-45B6-B2E4-0E751E026105}" dt="2022-04-28T09:28:41.902" v="51" actId="26606"/>
          <ac:spMkLst>
            <pc:docMk/>
            <pc:sldMk cId="1631656964" sldId="257"/>
            <ac:spMk id="3" creationId="{E0FB37A9-79B6-4631-8262-4FAB6AF556ED}"/>
          </ac:spMkLst>
        </pc:spChg>
        <pc:spChg chg="del">
          <ac:chgData name="Tasnim, Faria" userId="b81bbc35-201d-4d8f-9499-ecfe50349a85" providerId="ADAL" clId="{45EF97B8-984B-45B6-B2E4-0E751E026105}" dt="2022-04-28T09:28:41.902" v="51" actId="26606"/>
          <ac:spMkLst>
            <pc:docMk/>
            <pc:sldMk cId="1631656964" sldId="257"/>
            <ac:spMk id="21" creationId="{2B566528-1B12-4246-9431-5C2D7D081168}"/>
          </ac:spMkLst>
        </pc:spChg>
        <pc:spChg chg="del">
          <ac:chgData name="Tasnim, Faria" userId="b81bbc35-201d-4d8f-9499-ecfe50349a85" providerId="ADAL" clId="{45EF97B8-984B-45B6-B2E4-0E751E026105}" dt="2022-04-28T09:28:41.902" v="51" actId="26606"/>
          <ac:spMkLst>
            <pc:docMk/>
            <pc:sldMk cId="1631656964" sldId="257"/>
            <ac:spMk id="23" creationId="{2E80C965-DB6D-4F81-9E9E-B027384D0BD6}"/>
          </ac:spMkLst>
        </pc:spChg>
        <pc:spChg chg="del">
          <ac:chgData name="Tasnim, Faria" userId="b81bbc35-201d-4d8f-9499-ecfe50349a85" providerId="ADAL" clId="{45EF97B8-984B-45B6-B2E4-0E751E026105}" dt="2022-04-28T09:28:41.902" v="51" actId="26606"/>
          <ac:spMkLst>
            <pc:docMk/>
            <pc:sldMk cId="1631656964" sldId="257"/>
            <ac:spMk id="25" creationId="{A580F890-B085-4E95-96AA-55AEBEC5CE6E}"/>
          </ac:spMkLst>
        </pc:spChg>
        <pc:spChg chg="del">
          <ac:chgData name="Tasnim, Faria" userId="b81bbc35-201d-4d8f-9499-ecfe50349a85" providerId="ADAL" clId="{45EF97B8-984B-45B6-B2E4-0E751E026105}" dt="2022-04-28T09:28:41.902" v="51" actId="26606"/>
          <ac:spMkLst>
            <pc:docMk/>
            <pc:sldMk cId="1631656964" sldId="257"/>
            <ac:spMk id="27" creationId="{D3F51FEB-38FB-4F6C-9F7B-2F2AFAB65463}"/>
          </ac:spMkLst>
        </pc:spChg>
        <pc:spChg chg="del">
          <ac:chgData name="Tasnim, Faria" userId="b81bbc35-201d-4d8f-9499-ecfe50349a85" providerId="ADAL" clId="{45EF97B8-984B-45B6-B2E4-0E751E026105}" dt="2022-04-28T09:28:41.902" v="51" actId="26606"/>
          <ac:spMkLst>
            <pc:docMk/>
            <pc:sldMk cId="1631656964" sldId="257"/>
            <ac:spMk id="29" creationId="{1E547BA6-BAE0-43BB-A7CA-60F69CE252F0}"/>
          </ac:spMkLst>
        </pc:spChg>
        <pc:spChg chg="add">
          <ac:chgData name="Tasnim, Faria" userId="b81bbc35-201d-4d8f-9499-ecfe50349a85" providerId="ADAL" clId="{45EF97B8-984B-45B6-B2E4-0E751E026105}" dt="2022-04-28T09:28:41.902" v="51" actId="26606"/>
          <ac:spMkLst>
            <pc:docMk/>
            <pc:sldMk cId="1631656964" sldId="257"/>
            <ac:spMk id="34" creationId="{815925C2-A704-4D47-B1C1-3FCA52512EC1}"/>
          </ac:spMkLst>
        </pc:spChg>
        <pc:spChg chg="add">
          <ac:chgData name="Tasnim, Faria" userId="b81bbc35-201d-4d8f-9499-ecfe50349a85" providerId="ADAL" clId="{45EF97B8-984B-45B6-B2E4-0E751E026105}" dt="2022-04-28T09:28:41.902" v="51" actId="26606"/>
          <ac:spMkLst>
            <pc:docMk/>
            <pc:sldMk cId="1631656964" sldId="257"/>
            <ac:spMk id="36" creationId="{01D4315C-C23C-4FD3-98DF-08C29E2292A8}"/>
          </ac:spMkLst>
        </pc:spChg>
        <pc:grpChg chg="add">
          <ac:chgData name="Tasnim, Faria" userId="b81bbc35-201d-4d8f-9499-ecfe50349a85" providerId="ADAL" clId="{45EF97B8-984B-45B6-B2E4-0E751E026105}" dt="2022-04-28T09:28:41.902" v="51" actId="26606"/>
          <ac:grpSpMkLst>
            <pc:docMk/>
            <pc:sldMk cId="1631656964" sldId="257"/>
            <ac:grpSpMk id="38" creationId="{5E6B47BC-43FD-4C91-8BFF-B41B99A8A39E}"/>
          </ac:grpSpMkLst>
        </pc:grpChg>
        <pc:grpChg chg="add">
          <ac:chgData name="Tasnim, Faria" userId="b81bbc35-201d-4d8f-9499-ecfe50349a85" providerId="ADAL" clId="{45EF97B8-984B-45B6-B2E4-0E751E026105}" dt="2022-04-28T09:28:41.902" v="51" actId="26606"/>
          <ac:grpSpMkLst>
            <pc:docMk/>
            <pc:sldMk cId="1631656964" sldId="257"/>
            <ac:grpSpMk id="42" creationId="{43F5E015-E085-4624-B431-B42414448684}"/>
          </ac:grpSpMkLst>
        </pc:grpChg>
      </pc:sldChg>
      <pc:sldChg chg="addSp delSp modSp mod">
        <pc:chgData name="Tasnim, Faria" userId="b81bbc35-201d-4d8f-9499-ecfe50349a85" providerId="ADAL" clId="{45EF97B8-984B-45B6-B2E4-0E751E026105}" dt="2022-04-28T15:05:53.357" v="5868" actId="20577"/>
        <pc:sldMkLst>
          <pc:docMk/>
          <pc:sldMk cId="1112057438" sldId="265"/>
        </pc:sldMkLst>
        <pc:spChg chg="mod">
          <ac:chgData name="Tasnim, Faria" userId="b81bbc35-201d-4d8f-9499-ecfe50349a85" providerId="ADAL" clId="{45EF97B8-984B-45B6-B2E4-0E751E026105}" dt="2022-04-28T14:42:03.434" v="5664" actId="403"/>
          <ac:spMkLst>
            <pc:docMk/>
            <pc:sldMk cId="1112057438" sldId="265"/>
            <ac:spMk id="2" creationId="{4D2A2988-7E66-4390-A763-756120759019}"/>
          </ac:spMkLst>
        </pc:spChg>
        <pc:spChg chg="mod">
          <ac:chgData name="Tasnim, Faria" userId="b81bbc35-201d-4d8f-9499-ecfe50349a85" providerId="ADAL" clId="{45EF97B8-984B-45B6-B2E4-0E751E026105}" dt="2022-04-28T15:05:53.357" v="5868" actId="20577"/>
          <ac:spMkLst>
            <pc:docMk/>
            <pc:sldMk cId="1112057438" sldId="265"/>
            <ac:spMk id="3" creationId="{E0FB37A9-79B6-4631-8262-4FAB6AF556ED}"/>
          </ac:spMkLst>
        </pc:spChg>
        <pc:spChg chg="add del mod">
          <ac:chgData name="Tasnim, Faria" userId="b81bbc35-201d-4d8f-9499-ecfe50349a85" providerId="ADAL" clId="{45EF97B8-984B-45B6-B2E4-0E751E026105}" dt="2022-04-28T11:57:25.038" v="2255"/>
          <ac:spMkLst>
            <pc:docMk/>
            <pc:sldMk cId="1112057438" sldId="265"/>
            <ac:spMk id="9" creationId="{E945BE25-EBC8-4E8E-BDBE-DA715CEE055B}"/>
          </ac:spMkLst>
        </pc:spChg>
      </pc:sldChg>
      <pc:sldChg chg="addSp delSp modSp mod ord">
        <pc:chgData name="Tasnim, Faria" userId="b81bbc35-201d-4d8f-9499-ecfe50349a85" providerId="ADAL" clId="{45EF97B8-984B-45B6-B2E4-0E751E026105}" dt="2022-04-28T15:18:31.853" v="5872" actId="20577"/>
        <pc:sldMkLst>
          <pc:docMk/>
          <pc:sldMk cId="3183599502" sldId="266"/>
        </pc:sldMkLst>
        <pc:spChg chg="mod">
          <ac:chgData name="Tasnim, Faria" userId="b81bbc35-201d-4d8f-9499-ecfe50349a85" providerId="ADAL" clId="{45EF97B8-984B-45B6-B2E4-0E751E026105}" dt="2022-04-28T14:45:13.395" v="5693" actId="255"/>
          <ac:spMkLst>
            <pc:docMk/>
            <pc:sldMk cId="3183599502" sldId="266"/>
            <ac:spMk id="2" creationId="{4D2A2988-7E66-4390-A763-756120759019}"/>
          </ac:spMkLst>
        </pc:spChg>
        <pc:spChg chg="del">
          <ac:chgData name="Tasnim, Faria" userId="b81bbc35-201d-4d8f-9499-ecfe50349a85" providerId="ADAL" clId="{45EF97B8-984B-45B6-B2E4-0E751E026105}" dt="2022-04-28T09:49:40.399" v="88" actId="22"/>
          <ac:spMkLst>
            <pc:docMk/>
            <pc:sldMk cId="3183599502" sldId="266"/>
            <ac:spMk id="3" creationId="{E0FB37A9-79B6-4631-8262-4FAB6AF556ED}"/>
          </ac:spMkLst>
        </pc:spChg>
        <pc:spChg chg="del">
          <ac:chgData name="Tasnim, Faria" userId="b81bbc35-201d-4d8f-9499-ecfe50349a85" providerId="ADAL" clId="{45EF97B8-984B-45B6-B2E4-0E751E026105}" dt="2022-04-28T09:49:49.698" v="89" actId="26606"/>
          <ac:spMkLst>
            <pc:docMk/>
            <pc:sldMk cId="3183599502" sldId="266"/>
            <ac:spMk id="21" creationId="{2B566528-1B12-4246-9431-5C2D7D081168}"/>
          </ac:spMkLst>
        </pc:spChg>
        <pc:spChg chg="del">
          <ac:chgData name="Tasnim, Faria" userId="b81bbc35-201d-4d8f-9499-ecfe50349a85" providerId="ADAL" clId="{45EF97B8-984B-45B6-B2E4-0E751E026105}" dt="2022-04-28T09:49:49.698" v="89" actId="26606"/>
          <ac:spMkLst>
            <pc:docMk/>
            <pc:sldMk cId="3183599502" sldId="266"/>
            <ac:spMk id="23" creationId="{2E80C965-DB6D-4F81-9E9E-B027384D0BD6}"/>
          </ac:spMkLst>
        </pc:spChg>
        <pc:spChg chg="del">
          <ac:chgData name="Tasnim, Faria" userId="b81bbc35-201d-4d8f-9499-ecfe50349a85" providerId="ADAL" clId="{45EF97B8-984B-45B6-B2E4-0E751E026105}" dt="2022-04-28T09:49:49.698" v="89" actId="26606"/>
          <ac:spMkLst>
            <pc:docMk/>
            <pc:sldMk cId="3183599502" sldId="266"/>
            <ac:spMk id="25" creationId="{A580F890-B085-4E95-96AA-55AEBEC5CE6E}"/>
          </ac:spMkLst>
        </pc:spChg>
        <pc:spChg chg="del">
          <ac:chgData name="Tasnim, Faria" userId="b81bbc35-201d-4d8f-9499-ecfe50349a85" providerId="ADAL" clId="{45EF97B8-984B-45B6-B2E4-0E751E026105}" dt="2022-04-28T09:49:49.698" v="89" actId="26606"/>
          <ac:spMkLst>
            <pc:docMk/>
            <pc:sldMk cId="3183599502" sldId="266"/>
            <ac:spMk id="27" creationId="{D3F51FEB-38FB-4F6C-9F7B-2F2AFAB65463}"/>
          </ac:spMkLst>
        </pc:spChg>
        <pc:spChg chg="del">
          <ac:chgData name="Tasnim, Faria" userId="b81bbc35-201d-4d8f-9499-ecfe50349a85" providerId="ADAL" clId="{45EF97B8-984B-45B6-B2E4-0E751E026105}" dt="2022-04-28T09:49:49.698" v="89" actId="26606"/>
          <ac:spMkLst>
            <pc:docMk/>
            <pc:sldMk cId="3183599502" sldId="266"/>
            <ac:spMk id="29" creationId="{1E547BA6-BAE0-43BB-A7CA-60F69CE252F0}"/>
          </ac:spMkLst>
        </pc:spChg>
        <pc:spChg chg="add mod">
          <ac:chgData name="Tasnim, Faria" userId="b81bbc35-201d-4d8f-9499-ecfe50349a85" providerId="ADAL" clId="{45EF97B8-984B-45B6-B2E4-0E751E026105}" dt="2022-04-28T15:18:31.853" v="5872" actId="20577"/>
          <ac:spMkLst>
            <pc:docMk/>
            <pc:sldMk cId="3183599502" sldId="266"/>
            <ac:spMk id="33" creationId="{19485178-F0C8-34D8-FFF5-CC3913119050}"/>
          </ac:spMkLst>
        </pc:spChg>
        <pc:spChg chg="add">
          <ac:chgData name="Tasnim, Faria" userId="b81bbc35-201d-4d8f-9499-ecfe50349a85" providerId="ADAL" clId="{45EF97B8-984B-45B6-B2E4-0E751E026105}" dt="2022-04-28T09:49:49.698" v="89" actId="26606"/>
          <ac:spMkLst>
            <pc:docMk/>
            <pc:sldMk cId="3183599502" sldId="266"/>
            <ac:spMk id="36" creationId="{22587ECF-85E9-4393-9D87-8EB6F3F6C208}"/>
          </ac:spMkLst>
        </pc:spChg>
        <pc:picChg chg="add mod ord">
          <ac:chgData name="Tasnim, Faria" userId="b81bbc35-201d-4d8f-9499-ecfe50349a85" providerId="ADAL" clId="{45EF97B8-984B-45B6-B2E4-0E751E026105}" dt="2022-04-28T09:50:07.776" v="93" actId="14100"/>
          <ac:picMkLst>
            <pc:docMk/>
            <pc:sldMk cId="3183599502" sldId="266"/>
            <ac:picMk id="5" creationId="{2A6C4C01-2A4D-4313-A2E5-46F2ED7A96CF}"/>
          </ac:picMkLst>
        </pc:picChg>
      </pc:sldChg>
      <pc:sldChg chg="addSp delSp modSp mod">
        <pc:chgData name="Tasnim, Faria" userId="b81bbc35-201d-4d8f-9499-ecfe50349a85" providerId="ADAL" clId="{45EF97B8-984B-45B6-B2E4-0E751E026105}" dt="2022-04-28T14:45:04.476" v="5692" actId="255"/>
        <pc:sldMkLst>
          <pc:docMk/>
          <pc:sldMk cId="2365400713" sldId="267"/>
        </pc:sldMkLst>
        <pc:spChg chg="del">
          <ac:chgData name="Tasnim, Faria" userId="b81bbc35-201d-4d8f-9499-ecfe50349a85" providerId="ADAL" clId="{45EF97B8-984B-45B6-B2E4-0E751E026105}" dt="2022-04-28T09:33:33.933" v="56" actId="26606"/>
          <ac:spMkLst>
            <pc:docMk/>
            <pc:sldMk cId="2365400713" sldId="267"/>
            <ac:spMk id="2" creationId="{4D2A2988-7E66-4390-A763-756120759019}"/>
          </ac:spMkLst>
        </pc:spChg>
        <pc:spChg chg="del">
          <ac:chgData name="Tasnim, Faria" userId="b81bbc35-201d-4d8f-9499-ecfe50349a85" providerId="ADAL" clId="{45EF97B8-984B-45B6-B2E4-0E751E026105}" dt="2022-04-28T09:33:12.154" v="54" actId="22"/>
          <ac:spMkLst>
            <pc:docMk/>
            <pc:sldMk cId="2365400713" sldId="267"/>
            <ac:spMk id="3" creationId="{E0FB37A9-79B6-4631-8262-4FAB6AF556ED}"/>
          </ac:spMkLst>
        </pc:spChg>
        <pc:spChg chg="add del mod">
          <ac:chgData name="Tasnim, Faria" userId="b81bbc35-201d-4d8f-9499-ecfe50349a85" providerId="ADAL" clId="{45EF97B8-984B-45B6-B2E4-0E751E026105}" dt="2022-04-28T09:34:28.946" v="64" actId="22"/>
          <ac:spMkLst>
            <pc:docMk/>
            <pc:sldMk cId="2365400713" sldId="267"/>
            <ac:spMk id="7" creationId="{60C040BE-0ABE-4DF8-B232-7D33E52C408C}"/>
          </ac:spMkLst>
        </pc:spChg>
        <pc:spChg chg="add mod ord">
          <ac:chgData name="Tasnim, Faria" userId="b81bbc35-201d-4d8f-9499-ecfe50349a85" providerId="ADAL" clId="{45EF97B8-984B-45B6-B2E4-0E751E026105}" dt="2022-04-28T14:44:56.105" v="5690" actId="255"/>
          <ac:spMkLst>
            <pc:docMk/>
            <pc:sldMk cId="2365400713" sldId="267"/>
            <ac:spMk id="10" creationId="{444D66EE-8C8A-4651-B1E1-6CE7EC21A43E}"/>
          </ac:spMkLst>
        </pc:spChg>
        <pc:spChg chg="add mod">
          <ac:chgData name="Tasnim, Faria" userId="b81bbc35-201d-4d8f-9499-ecfe50349a85" providerId="ADAL" clId="{45EF97B8-984B-45B6-B2E4-0E751E026105}" dt="2022-04-28T14:45:04.476" v="5692" actId="255"/>
          <ac:spMkLst>
            <pc:docMk/>
            <pc:sldMk cId="2365400713" sldId="267"/>
            <ac:spMk id="13" creationId="{E1C5E5C4-24D9-115C-0874-74CFF50BC4F1}"/>
          </ac:spMkLst>
        </pc:spChg>
        <pc:spChg chg="add del">
          <ac:chgData name="Tasnim, Faria" userId="b81bbc35-201d-4d8f-9499-ecfe50349a85" providerId="ADAL" clId="{45EF97B8-984B-45B6-B2E4-0E751E026105}" dt="2022-04-28T09:52:27.177" v="135" actId="26606"/>
          <ac:spMkLst>
            <pc:docMk/>
            <pc:sldMk cId="2365400713" sldId="267"/>
            <ac:spMk id="16" creationId="{2B97F24A-32CE-4C1C-A50D-3016B394DCFB}"/>
          </ac:spMkLst>
        </pc:spChg>
        <pc:spChg chg="add del">
          <ac:chgData name="Tasnim, Faria" userId="b81bbc35-201d-4d8f-9499-ecfe50349a85" providerId="ADAL" clId="{45EF97B8-984B-45B6-B2E4-0E751E026105}" dt="2022-04-28T09:52:27.177" v="135" actId="26606"/>
          <ac:spMkLst>
            <pc:docMk/>
            <pc:sldMk cId="2365400713" sldId="267"/>
            <ac:spMk id="18" creationId="{CD8B4F24-440B-49E9-B85D-733523DC064B}"/>
          </ac:spMkLst>
        </pc:spChg>
        <pc:spChg chg="add del">
          <ac:chgData name="Tasnim, Faria" userId="b81bbc35-201d-4d8f-9499-ecfe50349a85" providerId="ADAL" clId="{45EF97B8-984B-45B6-B2E4-0E751E026105}" dt="2022-04-28T09:52:27.167" v="134" actId="26606"/>
          <ac:spMkLst>
            <pc:docMk/>
            <pc:sldMk cId="2365400713" sldId="267"/>
            <ac:spMk id="20" creationId="{2B97F24A-32CE-4C1C-A50D-3016B394DCFB}"/>
          </ac:spMkLst>
        </pc:spChg>
        <pc:spChg chg="del">
          <ac:chgData name="Tasnim, Faria" userId="b81bbc35-201d-4d8f-9499-ecfe50349a85" providerId="ADAL" clId="{45EF97B8-984B-45B6-B2E4-0E751E026105}" dt="2022-04-28T09:33:33.933" v="56" actId="26606"/>
          <ac:spMkLst>
            <pc:docMk/>
            <pc:sldMk cId="2365400713" sldId="267"/>
            <ac:spMk id="21" creationId="{2B566528-1B12-4246-9431-5C2D7D081168}"/>
          </ac:spMkLst>
        </pc:spChg>
        <pc:spChg chg="add del">
          <ac:chgData name="Tasnim, Faria" userId="b81bbc35-201d-4d8f-9499-ecfe50349a85" providerId="ADAL" clId="{45EF97B8-984B-45B6-B2E4-0E751E026105}" dt="2022-04-28T09:52:27.167" v="134" actId="26606"/>
          <ac:spMkLst>
            <pc:docMk/>
            <pc:sldMk cId="2365400713" sldId="267"/>
            <ac:spMk id="22" creationId="{6357EC4F-235E-4222-A36F-C7878ACE37F2}"/>
          </ac:spMkLst>
        </pc:spChg>
        <pc:spChg chg="del">
          <ac:chgData name="Tasnim, Faria" userId="b81bbc35-201d-4d8f-9499-ecfe50349a85" providerId="ADAL" clId="{45EF97B8-984B-45B6-B2E4-0E751E026105}" dt="2022-04-28T09:33:33.933" v="56" actId="26606"/>
          <ac:spMkLst>
            <pc:docMk/>
            <pc:sldMk cId="2365400713" sldId="267"/>
            <ac:spMk id="23" creationId="{2E80C965-DB6D-4F81-9E9E-B027384D0BD6}"/>
          </ac:spMkLst>
        </pc:spChg>
        <pc:spChg chg="add del">
          <ac:chgData name="Tasnim, Faria" userId="b81bbc35-201d-4d8f-9499-ecfe50349a85" providerId="ADAL" clId="{45EF97B8-984B-45B6-B2E4-0E751E026105}" dt="2022-04-28T09:53:03.305" v="145" actId="26606"/>
          <ac:spMkLst>
            <pc:docMk/>
            <pc:sldMk cId="2365400713" sldId="267"/>
            <ac:spMk id="24" creationId="{46F7435D-E3DB-47B1-BA61-B00ACC83A9DE}"/>
          </ac:spMkLst>
        </pc:spChg>
        <pc:spChg chg="del">
          <ac:chgData name="Tasnim, Faria" userId="b81bbc35-201d-4d8f-9499-ecfe50349a85" providerId="ADAL" clId="{45EF97B8-984B-45B6-B2E4-0E751E026105}" dt="2022-04-28T09:33:33.933" v="56" actId="26606"/>
          <ac:spMkLst>
            <pc:docMk/>
            <pc:sldMk cId="2365400713" sldId="267"/>
            <ac:spMk id="25" creationId="{A580F890-B085-4E95-96AA-55AEBEC5CE6E}"/>
          </ac:spMkLst>
        </pc:spChg>
        <pc:spChg chg="add del">
          <ac:chgData name="Tasnim, Faria" userId="b81bbc35-201d-4d8f-9499-ecfe50349a85" providerId="ADAL" clId="{45EF97B8-984B-45B6-B2E4-0E751E026105}" dt="2022-04-28T09:53:03.305" v="145" actId="26606"/>
          <ac:spMkLst>
            <pc:docMk/>
            <pc:sldMk cId="2365400713" sldId="267"/>
            <ac:spMk id="26" creationId="{F263A0B5-F8C4-4116-809F-78A768EA79A6}"/>
          </ac:spMkLst>
        </pc:spChg>
        <pc:spChg chg="del">
          <ac:chgData name="Tasnim, Faria" userId="b81bbc35-201d-4d8f-9499-ecfe50349a85" providerId="ADAL" clId="{45EF97B8-984B-45B6-B2E4-0E751E026105}" dt="2022-04-28T09:33:33.933" v="56" actId="26606"/>
          <ac:spMkLst>
            <pc:docMk/>
            <pc:sldMk cId="2365400713" sldId="267"/>
            <ac:spMk id="27" creationId="{D3F51FEB-38FB-4F6C-9F7B-2F2AFAB65463}"/>
          </ac:spMkLst>
        </pc:spChg>
        <pc:spChg chg="del">
          <ac:chgData name="Tasnim, Faria" userId="b81bbc35-201d-4d8f-9499-ecfe50349a85" providerId="ADAL" clId="{45EF97B8-984B-45B6-B2E4-0E751E026105}" dt="2022-04-28T09:33:33.933" v="56" actId="26606"/>
          <ac:spMkLst>
            <pc:docMk/>
            <pc:sldMk cId="2365400713" sldId="267"/>
            <ac:spMk id="29" creationId="{1E547BA6-BAE0-43BB-A7CA-60F69CE252F0}"/>
          </ac:spMkLst>
        </pc:spChg>
        <pc:spChg chg="add del">
          <ac:chgData name="Tasnim, Faria" userId="b81bbc35-201d-4d8f-9499-ecfe50349a85" providerId="ADAL" clId="{45EF97B8-984B-45B6-B2E4-0E751E026105}" dt="2022-04-28T09:53:03.290" v="144" actId="26606"/>
          <ac:spMkLst>
            <pc:docMk/>
            <pc:sldMk cId="2365400713" sldId="267"/>
            <ac:spMk id="31" creationId="{743AA782-23D1-4521-8CAD-47662984AA08}"/>
          </ac:spMkLst>
        </pc:spChg>
        <pc:spChg chg="add del">
          <ac:chgData name="Tasnim, Faria" userId="b81bbc35-201d-4d8f-9499-ecfe50349a85" providerId="ADAL" clId="{45EF97B8-984B-45B6-B2E4-0E751E026105}" dt="2022-04-28T09:53:03.290" v="144" actId="26606"/>
          <ac:spMkLst>
            <pc:docMk/>
            <pc:sldMk cId="2365400713" sldId="267"/>
            <ac:spMk id="33" creationId="{71877DBC-BB60-40F0-AC93-2ACDBAAE60CE}"/>
          </ac:spMkLst>
        </pc:spChg>
        <pc:spChg chg="add">
          <ac:chgData name="Tasnim, Faria" userId="b81bbc35-201d-4d8f-9499-ecfe50349a85" providerId="ADAL" clId="{45EF97B8-984B-45B6-B2E4-0E751E026105}" dt="2022-04-28T09:53:03.305" v="145" actId="26606"/>
          <ac:spMkLst>
            <pc:docMk/>
            <pc:sldMk cId="2365400713" sldId="267"/>
            <ac:spMk id="35" creationId="{1E547BA6-BAE0-43BB-A7CA-60F69CE252F0}"/>
          </ac:spMkLst>
        </pc:spChg>
        <pc:spChg chg="add">
          <ac:chgData name="Tasnim, Faria" userId="b81bbc35-201d-4d8f-9499-ecfe50349a85" providerId="ADAL" clId="{45EF97B8-984B-45B6-B2E4-0E751E026105}" dt="2022-04-28T09:53:03.305" v="145" actId="26606"/>
          <ac:spMkLst>
            <pc:docMk/>
            <pc:sldMk cId="2365400713" sldId="267"/>
            <ac:spMk id="36" creationId="{2B566528-1B12-4246-9431-5C2D7D081168}"/>
          </ac:spMkLst>
        </pc:spChg>
        <pc:spChg chg="add">
          <ac:chgData name="Tasnim, Faria" userId="b81bbc35-201d-4d8f-9499-ecfe50349a85" providerId="ADAL" clId="{45EF97B8-984B-45B6-B2E4-0E751E026105}" dt="2022-04-28T09:53:03.305" v="145" actId="26606"/>
          <ac:spMkLst>
            <pc:docMk/>
            <pc:sldMk cId="2365400713" sldId="267"/>
            <ac:spMk id="40" creationId="{D3F51FEB-38FB-4F6C-9F7B-2F2AFAB65463}"/>
          </ac:spMkLst>
        </pc:spChg>
        <pc:grpChg chg="add">
          <ac:chgData name="Tasnim, Faria" userId="b81bbc35-201d-4d8f-9499-ecfe50349a85" providerId="ADAL" clId="{45EF97B8-984B-45B6-B2E4-0E751E026105}" dt="2022-04-28T09:53:03.305" v="145" actId="26606"/>
          <ac:grpSpMkLst>
            <pc:docMk/>
            <pc:sldMk cId="2365400713" sldId="267"/>
            <ac:grpSpMk id="37" creationId="{912209CB-3E4C-43AE-B507-08269FAE89F5}"/>
          </ac:grpSpMkLst>
        </pc:grpChg>
        <pc:picChg chg="add del mod ord">
          <ac:chgData name="Tasnim, Faria" userId="b81bbc35-201d-4d8f-9499-ecfe50349a85" providerId="ADAL" clId="{45EF97B8-984B-45B6-B2E4-0E751E026105}" dt="2022-04-28T09:34:24.122" v="63" actId="478"/>
          <ac:picMkLst>
            <pc:docMk/>
            <pc:sldMk cId="2365400713" sldId="267"/>
            <ac:picMk id="5" creationId="{9E4226BC-068A-4BC6-83FB-BB4F3E60F0E1}"/>
          </ac:picMkLst>
        </pc:picChg>
        <pc:picChg chg="add mod ord">
          <ac:chgData name="Tasnim, Faria" userId="b81bbc35-201d-4d8f-9499-ecfe50349a85" providerId="ADAL" clId="{45EF97B8-984B-45B6-B2E4-0E751E026105}" dt="2022-04-28T10:33:56.708" v="362" actId="14100"/>
          <ac:picMkLst>
            <pc:docMk/>
            <pc:sldMk cId="2365400713" sldId="267"/>
            <ac:picMk id="9" creationId="{4086CB85-CF03-4673-A00E-C777056A0687}"/>
          </ac:picMkLst>
        </pc:picChg>
      </pc:sldChg>
      <pc:sldChg chg="addSp delSp modSp mod">
        <pc:chgData name="Tasnim, Faria" userId="b81bbc35-201d-4d8f-9499-ecfe50349a85" providerId="ADAL" clId="{45EF97B8-984B-45B6-B2E4-0E751E026105}" dt="2022-04-28T14:47:00.212" v="5727" actId="20577"/>
        <pc:sldMkLst>
          <pc:docMk/>
          <pc:sldMk cId="3683865279" sldId="268"/>
        </pc:sldMkLst>
        <pc:spChg chg="mod">
          <ac:chgData name="Tasnim, Faria" userId="b81bbc35-201d-4d8f-9499-ecfe50349a85" providerId="ADAL" clId="{45EF97B8-984B-45B6-B2E4-0E751E026105}" dt="2022-04-28T14:47:00.212" v="5727" actId="20577"/>
          <ac:spMkLst>
            <pc:docMk/>
            <pc:sldMk cId="3683865279" sldId="268"/>
            <ac:spMk id="2" creationId="{4D2A2988-7E66-4390-A763-756120759019}"/>
          </ac:spMkLst>
        </pc:spChg>
        <pc:spChg chg="del">
          <ac:chgData name="Tasnim, Faria" userId="b81bbc35-201d-4d8f-9499-ecfe50349a85" providerId="ADAL" clId="{45EF97B8-984B-45B6-B2E4-0E751E026105}" dt="2022-04-28T09:12:46.077" v="2" actId="26606"/>
          <ac:spMkLst>
            <pc:docMk/>
            <pc:sldMk cId="3683865279" sldId="268"/>
            <ac:spMk id="3" creationId="{E0FB37A9-79B6-4631-8262-4FAB6AF556ED}"/>
          </ac:spMkLst>
        </pc:spChg>
        <pc:spChg chg="del">
          <ac:chgData name="Tasnim, Faria" userId="b81bbc35-201d-4d8f-9499-ecfe50349a85" providerId="ADAL" clId="{45EF97B8-984B-45B6-B2E4-0E751E026105}" dt="2022-04-28T09:12:46.077" v="2" actId="26606"/>
          <ac:spMkLst>
            <pc:docMk/>
            <pc:sldMk cId="3683865279" sldId="268"/>
            <ac:spMk id="21" creationId="{2B566528-1B12-4246-9431-5C2D7D081168}"/>
          </ac:spMkLst>
        </pc:spChg>
        <pc:spChg chg="del">
          <ac:chgData name="Tasnim, Faria" userId="b81bbc35-201d-4d8f-9499-ecfe50349a85" providerId="ADAL" clId="{45EF97B8-984B-45B6-B2E4-0E751E026105}" dt="2022-04-28T09:12:46.077" v="2" actId="26606"/>
          <ac:spMkLst>
            <pc:docMk/>
            <pc:sldMk cId="3683865279" sldId="268"/>
            <ac:spMk id="23" creationId="{2E80C965-DB6D-4F81-9E9E-B027384D0BD6}"/>
          </ac:spMkLst>
        </pc:spChg>
        <pc:spChg chg="del">
          <ac:chgData name="Tasnim, Faria" userId="b81bbc35-201d-4d8f-9499-ecfe50349a85" providerId="ADAL" clId="{45EF97B8-984B-45B6-B2E4-0E751E026105}" dt="2022-04-28T09:12:46.077" v="2" actId="26606"/>
          <ac:spMkLst>
            <pc:docMk/>
            <pc:sldMk cId="3683865279" sldId="268"/>
            <ac:spMk id="25" creationId="{A580F890-B085-4E95-96AA-55AEBEC5CE6E}"/>
          </ac:spMkLst>
        </pc:spChg>
        <pc:spChg chg="del">
          <ac:chgData name="Tasnim, Faria" userId="b81bbc35-201d-4d8f-9499-ecfe50349a85" providerId="ADAL" clId="{45EF97B8-984B-45B6-B2E4-0E751E026105}" dt="2022-04-28T09:12:46.077" v="2" actId="26606"/>
          <ac:spMkLst>
            <pc:docMk/>
            <pc:sldMk cId="3683865279" sldId="268"/>
            <ac:spMk id="27" creationId="{D3F51FEB-38FB-4F6C-9F7B-2F2AFAB65463}"/>
          </ac:spMkLst>
        </pc:spChg>
        <pc:spChg chg="del">
          <ac:chgData name="Tasnim, Faria" userId="b81bbc35-201d-4d8f-9499-ecfe50349a85" providerId="ADAL" clId="{45EF97B8-984B-45B6-B2E4-0E751E026105}" dt="2022-04-28T09:12:46.077" v="2" actId="26606"/>
          <ac:spMkLst>
            <pc:docMk/>
            <pc:sldMk cId="3683865279" sldId="268"/>
            <ac:spMk id="29" creationId="{1E547BA6-BAE0-43BB-A7CA-60F69CE252F0}"/>
          </ac:spMkLst>
        </pc:spChg>
        <pc:spChg chg="add del">
          <ac:chgData name="Tasnim, Faria" userId="b81bbc35-201d-4d8f-9499-ecfe50349a85" providerId="ADAL" clId="{45EF97B8-984B-45B6-B2E4-0E751E026105}" dt="2022-04-28T09:13:07.849" v="4" actId="26606"/>
          <ac:spMkLst>
            <pc:docMk/>
            <pc:sldMk cId="3683865279" sldId="268"/>
            <ac:spMk id="34" creationId="{D5189306-04D9-4982-9EBE-938B344A1113}"/>
          </ac:spMkLst>
        </pc:spChg>
        <pc:spChg chg="add del">
          <ac:chgData name="Tasnim, Faria" userId="b81bbc35-201d-4d8f-9499-ecfe50349a85" providerId="ADAL" clId="{45EF97B8-984B-45B6-B2E4-0E751E026105}" dt="2022-04-28T09:13:07.849" v="4" actId="26606"/>
          <ac:spMkLst>
            <pc:docMk/>
            <pc:sldMk cId="3683865279" sldId="268"/>
            <ac:spMk id="36" creationId="{102C4642-2AB4-49A1-89D9-3E5C01E99D58}"/>
          </ac:spMkLst>
        </pc:spChg>
        <pc:spChg chg="add del">
          <ac:chgData name="Tasnim, Faria" userId="b81bbc35-201d-4d8f-9499-ecfe50349a85" providerId="ADAL" clId="{45EF97B8-984B-45B6-B2E4-0E751E026105}" dt="2022-04-28T09:13:07.849" v="4" actId="26606"/>
          <ac:spMkLst>
            <pc:docMk/>
            <pc:sldMk cId="3683865279" sldId="268"/>
            <ac:spMk id="38" creationId="{82EAAEF9-78E9-4B67-93B4-CD09F7570300}"/>
          </ac:spMkLst>
        </pc:spChg>
        <pc:spChg chg="add del">
          <ac:chgData name="Tasnim, Faria" userId="b81bbc35-201d-4d8f-9499-ecfe50349a85" providerId="ADAL" clId="{45EF97B8-984B-45B6-B2E4-0E751E026105}" dt="2022-04-28T09:13:07.849" v="4" actId="26606"/>
          <ac:spMkLst>
            <pc:docMk/>
            <pc:sldMk cId="3683865279" sldId="268"/>
            <ac:spMk id="40" creationId="{2CE23D09-8BA3-4FEE-892D-ACE847DC085D}"/>
          </ac:spMkLst>
        </pc:spChg>
        <pc:spChg chg="add del">
          <ac:chgData name="Tasnim, Faria" userId="b81bbc35-201d-4d8f-9499-ecfe50349a85" providerId="ADAL" clId="{45EF97B8-984B-45B6-B2E4-0E751E026105}" dt="2022-04-28T09:13:07.849" v="4" actId="26606"/>
          <ac:spMkLst>
            <pc:docMk/>
            <pc:sldMk cId="3683865279" sldId="268"/>
            <ac:spMk id="42" creationId="{5707F116-8EC0-4822-9067-186AC8C96EB8}"/>
          </ac:spMkLst>
        </pc:spChg>
        <pc:spChg chg="add del">
          <ac:chgData name="Tasnim, Faria" userId="b81bbc35-201d-4d8f-9499-ecfe50349a85" providerId="ADAL" clId="{45EF97B8-984B-45B6-B2E4-0E751E026105}" dt="2022-04-28T09:13:07.849" v="4" actId="26606"/>
          <ac:spMkLst>
            <pc:docMk/>
            <pc:sldMk cId="3683865279" sldId="268"/>
            <ac:spMk id="44" creationId="{6BFBE7AA-40DE-4FE5-B385-5CA874501B05}"/>
          </ac:spMkLst>
        </pc:spChg>
        <pc:spChg chg="add del">
          <ac:chgData name="Tasnim, Faria" userId="b81bbc35-201d-4d8f-9499-ecfe50349a85" providerId="ADAL" clId="{45EF97B8-984B-45B6-B2E4-0E751E026105}" dt="2022-04-28T09:13:07.849" v="4" actId="26606"/>
          <ac:spMkLst>
            <pc:docMk/>
            <pc:sldMk cId="3683865279" sldId="268"/>
            <ac:spMk id="46" creationId="{41ACE746-85D5-45EE-8944-61B542B392FC}"/>
          </ac:spMkLst>
        </pc:spChg>
        <pc:spChg chg="add del">
          <ac:chgData name="Tasnim, Faria" userId="b81bbc35-201d-4d8f-9499-ecfe50349a85" providerId="ADAL" clId="{45EF97B8-984B-45B6-B2E4-0E751E026105}" dt="2022-04-28T09:13:07.849" v="4" actId="26606"/>
          <ac:spMkLst>
            <pc:docMk/>
            <pc:sldMk cId="3683865279" sldId="268"/>
            <ac:spMk id="48" creationId="{00BB3E03-CC38-4FA6-9A99-701C62D05A5B}"/>
          </ac:spMkLst>
        </pc:spChg>
        <pc:spChg chg="add">
          <ac:chgData name="Tasnim, Faria" userId="b81bbc35-201d-4d8f-9499-ecfe50349a85" providerId="ADAL" clId="{45EF97B8-984B-45B6-B2E4-0E751E026105}" dt="2022-04-28T09:13:07.849" v="4" actId="26606"/>
          <ac:spMkLst>
            <pc:docMk/>
            <pc:sldMk cId="3683865279" sldId="268"/>
            <ac:spMk id="53" creationId="{6027F030-58A9-44B8-ABF5-0372D2954EE6}"/>
          </ac:spMkLst>
        </pc:spChg>
        <pc:spChg chg="add">
          <ac:chgData name="Tasnim, Faria" userId="b81bbc35-201d-4d8f-9499-ecfe50349a85" providerId="ADAL" clId="{45EF97B8-984B-45B6-B2E4-0E751E026105}" dt="2022-04-28T09:13:07.849" v="4" actId="26606"/>
          <ac:spMkLst>
            <pc:docMk/>
            <pc:sldMk cId="3683865279" sldId="268"/>
            <ac:spMk id="55" creationId="{A6328306-71F0-4C12-A2D9-7C857146B1D0}"/>
          </ac:spMkLst>
        </pc:spChg>
        <pc:spChg chg="add">
          <ac:chgData name="Tasnim, Faria" userId="b81bbc35-201d-4d8f-9499-ecfe50349a85" providerId="ADAL" clId="{45EF97B8-984B-45B6-B2E4-0E751E026105}" dt="2022-04-28T09:13:07.849" v="4" actId="26606"/>
          <ac:spMkLst>
            <pc:docMk/>
            <pc:sldMk cId="3683865279" sldId="268"/>
            <ac:spMk id="57" creationId="{64AB010C-C307-4A53-9D97-39C6AAB2E056}"/>
          </ac:spMkLst>
        </pc:spChg>
        <pc:spChg chg="add">
          <ac:chgData name="Tasnim, Faria" userId="b81bbc35-201d-4d8f-9499-ecfe50349a85" providerId="ADAL" clId="{45EF97B8-984B-45B6-B2E4-0E751E026105}" dt="2022-04-28T09:13:07.849" v="4" actId="26606"/>
          <ac:spMkLst>
            <pc:docMk/>
            <pc:sldMk cId="3683865279" sldId="268"/>
            <ac:spMk id="59" creationId="{3252C512-4076-456E-AD89-50B0316453D0}"/>
          </ac:spMkLst>
        </pc:spChg>
        <pc:spChg chg="add">
          <ac:chgData name="Tasnim, Faria" userId="b81bbc35-201d-4d8f-9499-ecfe50349a85" providerId="ADAL" clId="{45EF97B8-984B-45B6-B2E4-0E751E026105}" dt="2022-04-28T09:13:07.849" v="4" actId="26606"/>
          <ac:spMkLst>
            <pc:docMk/>
            <pc:sldMk cId="3683865279" sldId="268"/>
            <ac:spMk id="61" creationId="{71C24C9E-C2F4-4FA4-947B-6CBAC7C3AE1D}"/>
          </ac:spMkLst>
        </pc:spChg>
        <pc:spChg chg="add">
          <ac:chgData name="Tasnim, Faria" userId="b81bbc35-201d-4d8f-9499-ecfe50349a85" providerId="ADAL" clId="{45EF97B8-984B-45B6-B2E4-0E751E026105}" dt="2022-04-28T09:13:07.849" v="4" actId="26606"/>
          <ac:spMkLst>
            <pc:docMk/>
            <pc:sldMk cId="3683865279" sldId="268"/>
            <ac:spMk id="63" creationId="{604B7750-FFCA-4912-AC2E-989EECC941B2}"/>
          </ac:spMkLst>
        </pc:spChg>
        <pc:spChg chg="add">
          <ac:chgData name="Tasnim, Faria" userId="b81bbc35-201d-4d8f-9499-ecfe50349a85" providerId="ADAL" clId="{45EF97B8-984B-45B6-B2E4-0E751E026105}" dt="2022-04-28T09:13:07.849" v="4" actId="26606"/>
          <ac:spMkLst>
            <pc:docMk/>
            <pc:sldMk cId="3683865279" sldId="268"/>
            <ac:spMk id="65" creationId="{52494659-52DF-4053-975B-36F06255E2E8}"/>
          </ac:spMkLst>
        </pc:spChg>
        <pc:spChg chg="add">
          <ac:chgData name="Tasnim, Faria" userId="b81bbc35-201d-4d8f-9499-ecfe50349a85" providerId="ADAL" clId="{45EF97B8-984B-45B6-B2E4-0E751E026105}" dt="2022-04-28T09:13:07.849" v="4" actId="26606"/>
          <ac:spMkLst>
            <pc:docMk/>
            <pc:sldMk cId="3683865279" sldId="268"/>
            <ac:spMk id="67" creationId="{EE807326-229C-458C-BDA0-C721262167D9}"/>
          </ac:spMkLst>
        </pc:spChg>
        <pc:spChg chg="add">
          <ac:chgData name="Tasnim, Faria" userId="b81bbc35-201d-4d8f-9499-ecfe50349a85" providerId="ADAL" clId="{45EF97B8-984B-45B6-B2E4-0E751E026105}" dt="2022-04-28T09:13:07.849" v="4" actId="26606"/>
          <ac:spMkLst>
            <pc:docMk/>
            <pc:sldMk cId="3683865279" sldId="268"/>
            <ac:spMk id="69" creationId="{FCADE1D5-E79C-4CEF-BEFD-B66EFB394D25}"/>
          </ac:spMkLst>
        </pc:spChg>
        <pc:spChg chg="add">
          <ac:chgData name="Tasnim, Faria" userId="b81bbc35-201d-4d8f-9499-ecfe50349a85" providerId="ADAL" clId="{45EF97B8-984B-45B6-B2E4-0E751E026105}" dt="2022-04-28T09:13:07.849" v="4" actId="26606"/>
          <ac:spMkLst>
            <pc:docMk/>
            <pc:sldMk cId="3683865279" sldId="268"/>
            <ac:spMk id="71" creationId="{54FC8EB5-1620-43B8-B816-8A91B6EAC975}"/>
          </ac:spMkLst>
        </pc:spChg>
        <pc:spChg chg="add">
          <ac:chgData name="Tasnim, Faria" userId="b81bbc35-201d-4d8f-9499-ecfe50349a85" providerId="ADAL" clId="{45EF97B8-984B-45B6-B2E4-0E751E026105}" dt="2022-04-28T09:13:07.849" v="4" actId="26606"/>
          <ac:spMkLst>
            <pc:docMk/>
            <pc:sldMk cId="3683865279" sldId="268"/>
            <ac:spMk id="73" creationId="{3D544515-9F93-4809-A102-B49C85F4608F}"/>
          </ac:spMkLst>
        </pc:spChg>
      </pc:sldChg>
      <pc:sldChg chg="new del">
        <pc:chgData name="Tasnim, Faria" userId="b81bbc35-201d-4d8f-9499-ecfe50349a85" providerId="ADAL" clId="{45EF97B8-984B-45B6-B2E4-0E751E026105}" dt="2022-04-28T09:28:55.126" v="53" actId="47"/>
        <pc:sldMkLst>
          <pc:docMk/>
          <pc:sldMk cId="216607678" sldId="269"/>
        </pc:sldMkLst>
      </pc:sldChg>
      <pc:sldChg chg="new del">
        <pc:chgData name="Tasnim, Faria" userId="b81bbc35-201d-4d8f-9499-ecfe50349a85" providerId="ADAL" clId="{45EF97B8-984B-45B6-B2E4-0E751E026105}" dt="2022-04-28T09:11:44.424" v="1" actId="47"/>
        <pc:sldMkLst>
          <pc:docMk/>
          <pc:sldMk cId="1803305965" sldId="269"/>
        </pc:sldMkLst>
      </pc:sldChg>
      <pc:sldChg chg="addSp delSp modSp add mod ord">
        <pc:chgData name="Tasnim, Faria" userId="b81bbc35-201d-4d8f-9499-ecfe50349a85" providerId="ADAL" clId="{45EF97B8-984B-45B6-B2E4-0E751E026105}" dt="2022-04-28T18:49:17.002" v="6192"/>
        <pc:sldMkLst>
          <pc:docMk/>
          <pc:sldMk cId="3037353580" sldId="269"/>
        </pc:sldMkLst>
        <pc:spChg chg="mod">
          <ac:chgData name="Tasnim, Faria" userId="b81bbc35-201d-4d8f-9499-ecfe50349a85" providerId="ADAL" clId="{45EF97B8-984B-45B6-B2E4-0E751E026105}" dt="2022-04-28T14:45:33.536" v="5697" actId="255"/>
          <ac:spMkLst>
            <pc:docMk/>
            <pc:sldMk cId="3037353580" sldId="269"/>
            <ac:spMk id="2" creationId="{4D2A2988-7E66-4390-A763-756120759019}"/>
          </ac:spMkLst>
        </pc:spChg>
        <pc:spChg chg="del">
          <ac:chgData name="Tasnim, Faria" userId="b81bbc35-201d-4d8f-9499-ecfe50349a85" providerId="ADAL" clId="{45EF97B8-984B-45B6-B2E4-0E751E026105}" dt="2022-04-28T09:48:16.442" v="83" actId="22"/>
          <ac:spMkLst>
            <pc:docMk/>
            <pc:sldMk cId="3037353580" sldId="269"/>
            <ac:spMk id="3" creationId="{E0FB37A9-79B6-4631-8262-4FAB6AF556ED}"/>
          </ac:spMkLst>
        </pc:spChg>
        <pc:spChg chg="add del mod">
          <ac:chgData name="Tasnim, Faria" userId="b81bbc35-201d-4d8f-9499-ecfe50349a85" providerId="ADAL" clId="{45EF97B8-984B-45B6-B2E4-0E751E026105}" dt="2022-04-28T14:16:07.947" v="4259"/>
          <ac:spMkLst>
            <pc:docMk/>
            <pc:sldMk cId="3037353580" sldId="269"/>
            <ac:spMk id="6" creationId="{A4916A5D-A88C-43CA-9E1E-A074B19CE070}"/>
          </ac:spMkLst>
        </pc:spChg>
        <pc:spChg chg="add mod">
          <ac:chgData name="Tasnim, Faria" userId="b81bbc35-201d-4d8f-9499-ecfe50349a85" providerId="ADAL" clId="{45EF97B8-984B-45B6-B2E4-0E751E026105}" dt="2022-04-28T18:49:17.002" v="6192"/>
          <ac:spMkLst>
            <pc:docMk/>
            <pc:sldMk cId="3037353580" sldId="269"/>
            <ac:spMk id="7" creationId="{4EA3EC11-DAD8-4A88-90D6-2B03C70643E2}"/>
          </ac:spMkLst>
        </pc:spChg>
        <pc:spChg chg="add mod">
          <ac:chgData name="Tasnim, Faria" userId="b81bbc35-201d-4d8f-9499-ecfe50349a85" providerId="ADAL" clId="{45EF97B8-984B-45B6-B2E4-0E751E026105}" dt="2022-04-28T18:49:06.351" v="6189" actId="20577"/>
          <ac:spMkLst>
            <pc:docMk/>
            <pc:sldMk cId="3037353580" sldId="269"/>
            <ac:spMk id="8" creationId="{CB2FF4C3-4F72-4770-81BC-006B25462212}"/>
          </ac:spMkLst>
        </pc:spChg>
        <pc:picChg chg="add mod ord">
          <ac:chgData name="Tasnim, Faria" userId="b81bbc35-201d-4d8f-9499-ecfe50349a85" providerId="ADAL" clId="{45EF97B8-984B-45B6-B2E4-0E751E026105}" dt="2022-04-28T14:35:30.205" v="5329" actId="1076"/>
          <ac:picMkLst>
            <pc:docMk/>
            <pc:sldMk cId="3037353580" sldId="269"/>
            <ac:picMk id="5" creationId="{99A47488-B1BC-4E8E-9E5C-753DA4461DF5}"/>
          </ac:picMkLst>
        </pc:picChg>
      </pc:sldChg>
      <pc:sldChg chg="addSp delSp modSp add mod ord">
        <pc:chgData name="Tasnim, Faria" userId="b81bbc35-201d-4d8f-9499-ecfe50349a85" providerId="ADAL" clId="{45EF97B8-984B-45B6-B2E4-0E751E026105}" dt="2022-04-28T15:54:31.072" v="6167" actId="14100"/>
        <pc:sldMkLst>
          <pc:docMk/>
          <pc:sldMk cId="1240725371" sldId="270"/>
        </pc:sldMkLst>
        <pc:spChg chg="mod ord">
          <ac:chgData name="Tasnim, Faria" userId="b81bbc35-201d-4d8f-9499-ecfe50349a85" providerId="ADAL" clId="{45EF97B8-984B-45B6-B2E4-0E751E026105}" dt="2022-04-28T14:43:27.466" v="5673" actId="113"/>
          <ac:spMkLst>
            <pc:docMk/>
            <pc:sldMk cId="1240725371" sldId="270"/>
            <ac:spMk id="2" creationId="{4D2A2988-7E66-4390-A763-756120759019}"/>
          </ac:spMkLst>
        </pc:spChg>
        <pc:spChg chg="del mod">
          <ac:chgData name="Tasnim, Faria" userId="b81bbc35-201d-4d8f-9499-ecfe50349a85" providerId="ADAL" clId="{45EF97B8-984B-45B6-B2E4-0E751E026105}" dt="2022-04-28T12:20:27.966" v="2267" actId="22"/>
          <ac:spMkLst>
            <pc:docMk/>
            <pc:sldMk cId="1240725371" sldId="270"/>
            <ac:spMk id="3" creationId="{E0FB37A9-79B6-4631-8262-4FAB6AF556ED}"/>
          </ac:spMkLst>
        </pc:spChg>
        <pc:spChg chg="add mod">
          <ac:chgData name="Tasnim, Faria" userId="b81bbc35-201d-4d8f-9499-ecfe50349a85" providerId="ADAL" clId="{45EF97B8-984B-45B6-B2E4-0E751E026105}" dt="2022-04-28T15:54:15.712" v="6164" actId="2711"/>
          <ac:spMkLst>
            <pc:docMk/>
            <pc:sldMk cId="1240725371" sldId="270"/>
            <ac:spMk id="6" creationId="{4C6C5290-95A7-48E9-A740-ED4848BDAF61}"/>
          </ac:spMkLst>
        </pc:spChg>
        <pc:spChg chg="add mod">
          <ac:chgData name="Tasnim, Faria" userId="b81bbc35-201d-4d8f-9499-ecfe50349a85" providerId="ADAL" clId="{45EF97B8-984B-45B6-B2E4-0E751E026105}" dt="2022-04-28T15:54:26.219" v="6166" actId="1076"/>
          <ac:spMkLst>
            <pc:docMk/>
            <pc:sldMk cId="1240725371" sldId="270"/>
            <ac:spMk id="20" creationId="{0A42FD63-1175-4AD0-8CCA-F859AD7C74AE}"/>
          </ac:spMkLst>
        </pc:spChg>
        <pc:spChg chg="add del">
          <ac:chgData name="Tasnim, Faria" userId="b81bbc35-201d-4d8f-9499-ecfe50349a85" providerId="ADAL" clId="{45EF97B8-984B-45B6-B2E4-0E751E026105}" dt="2022-04-28T12:28:35.521" v="2296" actId="26606"/>
          <ac:spMkLst>
            <pc:docMk/>
            <pc:sldMk cId="1240725371" sldId="270"/>
            <ac:spMk id="21" creationId="{2B566528-1B12-4246-9431-5C2D7D081168}"/>
          </ac:spMkLst>
        </pc:spChg>
        <pc:spChg chg="add del">
          <ac:chgData name="Tasnim, Faria" userId="b81bbc35-201d-4d8f-9499-ecfe50349a85" providerId="ADAL" clId="{45EF97B8-984B-45B6-B2E4-0E751E026105}" dt="2022-04-28T12:28:35.521" v="2296" actId="26606"/>
          <ac:spMkLst>
            <pc:docMk/>
            <pc:sldMk cId="1240725371" sldId="270"/>
            <ac:spMk id="23" creationId="{2E80C965-DB6D-4F81-9E9E-B027384D0BD6}"/>
          </ac:spMkLst>
        </pc:spChg>
        <pc:spChg chg="add del">
          <ac:chgData name="Tasnim, Faria" userId="b81bbc35-201d-4d8f-9499-ecfe50349a85" providerId="ADAL" clId="{45EF97B8-984B-45B6-B2E4-0E751E026105}" dt="2022-04-28T12:28:35.521" v="2296" actId="26606"/>
          <ac:spMkLst>
            <pc:docMk/>
            <pc:sldMk cId="1240725371" sldId="270"/>
            <ac:spMk id="25" creationId="{A580F890-B085-4E95-96AA-55AEBEC5CE6E}"/>
          </ac:spMkLst>
        </pc:spChg>
        <pc:spChg chg="add del">
          <ac:chgData name="Tasnim, Faria" userId="b81bbc35-201d-4d8f-9499-ecfe50349a85" providerId="ADAL" clId="{45EF97B8-984B-45B6-B2E4-0E751E026105}" dt="2022-04-28T12:28:35.521" v="2296" actId="26606"/>
          <ac:spMkLst>
            <pc:docMk/>
            <pc:sldMk cId="1240725371" sldId="270"/>
            <ac:spMk id="27" creationId="{D3F51FEB-38FB-4F6C-9F7B-2F2AFAB65463}"/>
          </ac:spMkLst>
        </pc:spChg>
        <pc:spChg chg="add del">
          <ac:chgData name="Tasnim, Faria" userId="b81bbc35-201d-4d8f-9499-ecfe50349a85" providerId="ADAL" clId="{45EF97B8-984B-45B6-B2E4-0E751E026105}" dt="2022-04-28T12:28:35.521" v="2296" actId="26606"/>
          <ac:spMkLst>
            <pc:docMk/>
            <pc:sldMk cId="1240725371" sldId="270"/>
            <ac:spMk id="29" creationId="{1E547BA6-BAE0-43BB-A7CA-60F69CE252F0}"/>
          </ac:spMkLst>
        </pc:spChg>
        <pc:spChg chg="add del">
          <ac:chgData name="Tasnim, Faria" userId="b81bbc35-201d-4d8f-9499-ecfe50349a85" providerId="ADAL" clId="{45EF97B8-984B-45B6-B2E4-0E751E026105}" dt="2022-04-28T12:28:35.505" v="2295" actId="26606"/>
          <ac:spMkLst>
            <pc:docMk/>
            <pc:sldMk cId="1240725371" sldId="270"/>
            <ac:spMk id="34" creationId="{823AC064-BC96-4F32-8AE1-B2FD38754823}"/>
          </ac:spMkLst>
        </pc:spChg>
        <pc:spChg chg="add del">
          <ac:chgData name="Tasnim, Faria" userId="b81bbc35-201d-4d8f-9499-ecfe50349a85" providerId="ADAL" clId="{45EF97B8-984B-45B6-B2E4-0E751E026105}" dt="2022-04-28T12:29:13.035" v="2303" actId="26606"/>
          <ac:spMkLst>
            <pc:docMk/>
            <pc:sldMk cId="1240725371" sldId="270"/>
            <ac:spMk id="40" creationId="{022BDE4A-8A20-4A69-9C5A-581C82036A4D}"/>
          </ac:spMkLst>
        </pc:spChg>
        <pc:spChg chg="add del">
          <ac:chgData name="Tasnim, Faria" userId="b81bbc35-201d-4d8f-9499-ecfe50349a85" providerId="ADAL" clId="{45EF97B8-984B-45B6-B2E4-0E751E026105}" dt="2022-04-28T12:29:13.035" v="2303" actId="26606"/>
          <ac:spMkLst>
            <pc:docMk/>
            <pc:sldMk cId="1240725371" sldId="270"/>
            <ac:spMk id="45" creationId="{E8D41CF8-5232-42BC-8D05-AFEDE215398E}"/>
          </ac:spMkLst>
        </pc:spChg>
        <pc:spChg chg="add del">
          <ac:chgData name="Tasnim, Faria" userId="b81bbc35-201d-4d8f-9499-ecfe50349a85" providerId="ADAL" clId="{45EF97B8-984B-45B6-B2E4-0E751E026105}" dt="2022-04-28T12:29:13.035" v="2303" actId="26606"/>
          <ac:spMkLst>
            <pc:docMk/>
            <pc:sldMk cId="1240725371" sldId="270"/>
            <ac:spMk id="47" creationId="{49237091-E62C-4878-AA4C-0B9995ADB28F}"/>
          </ac:spMkLst>
        </pc:spChg>
        <pc:picChg chg="add mod ord">
          <ac:chgData name="Tasnim, Faria" userId="b81bbc35-201d-4d8f-9499-ecfe50349a85" providerId="ADAL" clId="{45EF97B8-984B-45B6-B2E4-0E751E026105}" dt="2022-04-28T15:54:31.072" v="6167" actId="14100"/>
          <ac:picMkLst>
            <pc:docMk/>
            <pc:sldMk cId="1240725371" sldId="270"/>
            <ac:picMk id="5" creationId="{5462D116-0AA4-4BE3-A950-1F8747D5CF7B}"/>
          </ac:picMkLst>
        </pc:picChg>
        <pc:picChg chg="add mod">
          <ac:chgData name="Tasnim, Faria" userId="b81bbc35-201d-4d8f-9499-ecfe50349a85" providerId="ADAL" clId="{45EF97B8-984B-45B6-B2E4-0E751E026105}" dt="2022-04-28T15:51:22.374" v="5937" actId="14100"/>
          <ac:picMkLst>
            <pc:docMk/>
            <pc:sldMk cId="1240725371" sldId="270"/>
            <ac:picMk id="11" creationId="{8F530B7D-536D-419E-BAEE-44D26C542F6C}"/>
          </ac:picMkLst>
        </pc:picChg>
        <pc:cxnChg chg="add del">
          <ac:chgData name="Tasnim, Faria" userId="b81bbc35-201d-4d8f-9499-ecfe50349a85" providerId="ADAL" clId="{45EF97B8-984B-45B6-B2E4-0E751E026105}" dt="2022-04-28T12:28:35.505" v="2295" actId="26606"/>
          <ac:cxnSpMkLst>
            <pc:docMk/>
            <pc:sldMk cId="1240725371" sldId="270"/>
            <ac:cxnSpMk id="36" creationId="{7E7C77BC-7138-40B1-A15B-20F57A494629}"/>
          </ac:cxnSpMkLst>
        </pc:cxnChg>
        <pc:cxnChg chg="add del">
          <ac:chgData name="Tasnim, Faria" userId="b81bbc35-201d-4d8f-9499-ecfe50349a85" providerId="ADAL" clId="{45EF97B8-984B-45B6-B2E4-0E751E026105}" dt="2022-04-28T12:28:35.505" v="2295" actId="26606"/>
          <ac:cxnSpMkLst>
            <pc:docMk/>
            <pc:sldMk cId="1240725371" sldId="270"/>
            <ac:cxnSpMk id="38" creationId="{DB146403-F3D6-484B-B2ED-97F9565D0370}"/>
          </ac:cxnSpMkLst>
        </pc:cxnChg>
      </pc:sldChg>
      <pc:sldChg chg="addSp delSp modSp add mod">
        <pc:chgData name="Tasnim, Faria" userId="b81bbc35-201d-4d8f-9499-ecfe50349a85" providerId="ADAL" clId="{45EF97B8-984B-45B6-B2E4-0E751E026105}" dt="2022-04-28T20:26:31.657" v="6286" actId="20577"/>
        <pc:sldMkLst>
          <pc:docMk/>
          <pc:sldMk cId="595216816" sldId="271"/>
        </pc:sldMkLst>
        <pc:spChg chg="mod">
          <ac:chgData name="Tasnim, Faria" userId="b81bbc35-201d-4d8f-9499-ecfe50349a85" providerId="ADAL" clId="{45EF97B8-984B-45B6-B2E4-0E751E026105}" dt="2022-04-28T14:42:30.225" v="5667" actId="255"/>
          <ac:spMkLst>
            <pc:docMk/>
            <pc:sldMk cId="595216816" sldId="271"/>
            <ac:spMk id="2" creationId="{4D2A2988-7E66-4390-A763-756120759019}"/>
          </ac:spMkLst>
        </pc:spChg>
        <pc:spChg chg="del">
          <ac:chgData name="Tasnim, Faria" userId="b81bbc35-201d-4d8f-9499-ecfe50349a85" providerId="ADAL" clId="{45EF97B8-984B-45B6-B2E4-0E751E026105}" dt="2022-04-28T10:32:45.363" v="334" actId="22"/>
          <ac:spMkLst>
            <pc:docMk/>
            <pc:sldMk cId="595216816" sldId="271"/>
            <ac:spMk id="3" creationId="{E0FB37A9-79B6-4631-8262-4FAB6AF556ED}"/>
          </ac:spMkLst>
        </pc:spChg>
        <pc:spChg chg="add mod">
          <ac:chgData name="Tasnim, Faria" userId="b81bbc35-201d-4d8f-9499-ecfe50349a85" providerId="ADAL" clId="{45EF97B8-984B-45B6-B2E4-0E751E026105}" dt="2022-04-28T20:26:31.657" v="6286" actId="20577"/>
          <ac:spMkLst>
            <pc:docMk/>
            <pc:sldMk cId="595216816" sldId="271"/>
            <ac:spMk id="6" creationId="{D024D072-9796-49A4-A9E1-906E2E1ACCD0}"/>
          </ac:spMkLst>
        </pc:spChg>
        <pc:spChg chg="add del mod">
          <ac:chgData name="Tasnim, Faria" userId="b81bbc35-201d-4d8f-9499-ecfe50349a85" providerId="ADAL" clId="{45EF97B8-984B-45B6-B2E4-0E751E026105}" dt="2022-04-28T10:19:42.479" v="219" actId="478"/>
          <ac:spMkLst>
            <pc:docMk/>
            <pc:sldMk cId="595216816" sldId="271"/>
            <ac:spMk id="9" creationId="{BE64AA6B-90DB-4118-B365-097C64448023}"/>
          </ac:spMkLst>
        </pc:spChg>
        <pc:spChg chg="add del mod">
          <ac:chgData name="Tasnim, Faria" userId="b81bbc35-201d-4d8f-9499-ecfe50349a85" providerId="ADAL" clId="{45EF97B8-984B-45B6-B2E4-0E751E026105}" dt="2022-04-28T10:19:42.479" v="219" actId="478"/>
          <ac:spMkLst>
            <pc:docMk/>
            <pc:sldMk cId="595216816" sldId="271"/>
            <ac:spMk id="10" creationId="{41ACB7CE-04DB-411D-AC19-4EDEC9F9AD2B}"/>
          </ac:spMkLst>
        </pc:spChg>
        <pc:spChg chg="add del mod">
          <ac:chgData name="Tasnim, Faria" userId="b81bbc35-201d-4d8f-9499-ecfe50349a85" providerId="ADAL" clId="{45EF97B8-984B-45B6-B2E4-0E751E026105}" dt="2022-04-28T10:19:42.479" v="219" actId="478"/>
          <ac:spMkLst>
            <pc:docMk/>
            <pc:sldMk cId="595216816" sldId="271"/>
            <ac:spMk id="11" creationId="{49F6A077-D497-43E7-980F-8E3F25A14670}"/>
          </ac:spMkLst>
        </pc:spChg>
        <pc:spChg chg="add del mod">
          <ac:chgData name="Tasnim, Faria" userId="b81bbc35-201d-4d8f-9499-ecfe50349a85" providerId="ADAL" clId="{45EF97B8-984B-45B6-B2E4-0E751E026105}" dt="2022-04-28T10:19:42.479" v="219" actId="478"/>
          <ac:spMkLst>
            <pc:docMk/>
            <pc:sldMk cId="595216816" sldId="271"/>
            <ac:spMk id="12" creationId="{DDB84672-17F1-4E02-A71C-167884A844B4}"/>
          </ac:spMkLst>
        </pc:spChg>
        <pc:spChg chg="add del mod">
          <ac:chgData name="Tasnim, Faria" userId="b81bbc35-201d-4d8f-9499-ecfe50349a85" providerId="ADAL" clId="{45EF97B8-984B-45B6-B2E4-0E751E026105}" dt="2022-04-28T10:19:42.479" v="219" actId="478"/>
          <ac:spMkLst>
            <pc:docMk/>
            <pc:sldMk cId="595216816" sldId="271"/>
            <ac:spMk id="13" creationId="{807E1CF4-B5AD-44F9-AA94-68A7E7490C09}"/>
          </ac:spMkLst>
        </pc:spChg>
        <pc:spChg chg="add del mod">
          <ac:chgData name="Tasnim, Faria" userId="b81bbc35-201d-4d8f-9499-ecfe50349a85" providerId="ADAL" clId="{45EF97B8-984B-45B6-B2E4-0E751E026105}" dt="2022-04-28T10:19:42.479" v="219" actId="478"/>
          <ac:spMkLst>
            <pc:docMk/>
            <pc:sldMk cId="595216816" sldId="271"/>
            <ac:spMk id="14" creationId="{813AC57F-2DF0-4A01-8AAC-F78627C6B3EE}"/>
          </ac:spMkLst>
        </pc:spChg>
        <pc:spChg chg="add del mod">
          <ac:chgData name="Tasnim, Faria" userId="b81bbc35-201d-4d8f-9499-ecfe50349a85" providerId="ADAL" clId="{45EF97B8-984B-45B6-B2E4-0E751E026105}" dt="2022-04-28T10:19:42.479" v="219" actId="478"/>
          <ac:spMkLst>
            <pc:docMk/>
            <pc:sldMk cId="595216816" sldId="271"/>
            <ac:spMk id="15" creationId="{FBE69CDE-50B3-4607-BDFA-CD1917656DAB}"/>
          </ac:spMkLst>
        </pc:spChg>
        <pc:spChg chg="add del mod">
          <ac:chgData name="Tasnim, Faria" userId="b81bbc35-201d-4d8f-9499-ecfe50349a85" providerId="ADAL" clId="{45EF97B8-984B-45B6-B2E4-0E751E026105}" dt="2022-04-28T10:19:42.479" v="219" actId="478"/>
          <ac:spMkLst>
            <pc:docMk/>
            <pc:sldMk cId="595216816" sldId="271"/>
            <ac:spMk id="16" creationId="{37F73F6A-E647-4752-A6CF-E7AFC4BA5CDC}"/>
          </ac:spMkLst>
        </pc:spChg>
        <pc:spChg chg="add del mod">
          <ac:chgData name="Tasnim, Faria" userId="b81bbc35-201d-4d8f-9499-ecfe50349a85" providerId="ADAL" clId="{45EF97B8-984B-45B6-B2E4-0E751E026105}" dt="2022-04-28T10:19:42.479" v="219" actId="478"/>
          <ac:spMkLst>
            <pc:docMk/>
            <pc:sldMk cId="595216816" sldId="271"/>
            <ac:spMk id="17" creationId="{3764FD35-79CA-48D1-9F6B-4EC131816B30}"/>
          </ac:spMkLst>
        </pc:spChg>
        <pc:spChg chg="add mod">
          <ac:chgData name="Tasnim, Faria" userId="b81bbc35-201d-4d8f-9499-ecfe50349a85" providerId="ADAL" clId="{45EF97B8-984B-45B6-B2E4-0E751E026105}" dt="2022-04-28T14:42:47.581" v="5669" actId="1076"/>
          <ac:spMkLst>
            <pc:docMk/>
            <pc:sldMk cId="595216816" sldId="271"/>
            <ac:spMk id="22" creationId="{571EEB0F-6A5B-4266-90D2-B46D5ED8B62A}"/>
          </ac:spMkLst>
        </pc:spChg>
        <pc:picChg chg="add mod ord">
          <ac:chgData name="Tasnim, Faria" userId="b81bbc35-201d-4d8f-9499-ecfe50349a85" providerId="ADAL" clId="{45EF97B8-984B-45B6-B2E4-0E751E026105}" dt="2022-04-28T10:33:01.698" v="337" actId="1076"/>
          <ac:picMkLst>
            <pc:docMk/>
            <pc:sldMk cId="595216816" sldId="271"/>
            <ac:picMk id="5" creationId="{FDB6D0E1-7F4A-4D4D-932B-C199F1900D76}"/>
          </ac:picMkLst>
        </pc:picChg>
      </pc:sldChg>
      <pc:sldChg chg="addSp modSp add mod">
        <pc:chgData name="Tasnim, Faria" userId="b81bbc35-201d-4d8f-9499-ecfe50349a85" providerId="ADAL" clId="{45EF97B8-984B-45B6-B2E4-0E751E026105}" dt="2022-04-28T14:44:40.914" v="5688" actId="1076"/>
        <pc:sldMkLst>
          <pc:docMk/>
          <pc:sldMk cId="3214393308" sldId="272"/>
        </pc:sldMkLst>
        <pc:spChg chg="mod">
          <ac:chgData name="Tasnim, Faria" userId="b81bbc35-201d-4d8f-9499-ecfe50349a85" providerId="ADAL" clId="{45EF97B8-984B-45B6-B2E4-0E751E026105}" dt="2022-04-28T14:44:12.348" v="5680" actId="14100"/>
          <ac:spMkLst>
            <pc:docMk/>
            <pc:sldMk cId="3214393308" sldId="272"/>
            <ac:spMk id="2" creationId="{4D2A2988-7E66-4390-A763-756120759019}"/>
          </ac:spMkLst>
        </pc:spChg>
        <pc:spChg chg="mod">
          <ac:chgData name="Tasnim, Faria" userId="b81bbc35-201d-4d8f-9499-ecfe50349a85" providerId="ADAL" clId="{45EF97B8-984B-45B6-B2E4-0E751E026105}" dt="2022-04-28T14:44:22.274" v="5682" actId="255"/>
          <ac:spMkLst>
            <pc:docMk/>
            <pc:sldMk cId="3214393308" sldId="272"/>
            <ac:spMk id="3" creationId="{E0FB37A9-79B6-4631-8262-4FAB6AF556ED}"/>
          </ac:spMkLst>
        </pc:spChg>
        <pc:spChg chg="add mod">
          <ac:chgData name="Tasnim, Faria" userId="b81bbc35-201d-4d8f-9499-ecfe50349a85" providerId="ADAL" clId="{45EF97B8-984B-45B6-B2E4-0E751E026105}" dt="2022-04-28T14:44:40.914" v="5688" actId="1076"/>
          <ac:spMkLst>
            <pc:docMk/>
            <pc:sldMk cId="3214393308" sldId="272"/>
            <ac:spMk id="4" creationId="{78BECBD7-9746-401B-A299-A60534EA37DF}"/>
          </ac:spMkLst>
        </pc:spChg>
      </pc:sldChg>
      <pc:sldChg chg="addSp delSp modSp new mod">
        <pc:chgData name="Tasnim, Faria" userId="b81bbc35-201d-4d8f-9499-ecfe50349a85" providerId="ADAL" clId="{45EF97B8-984B-45B6-B2E4-0E751E026105}" dt="2022-04-28T15:51:06.453" v="5936" actId="1076"/>
        <pc:sldMkLst>
          <pc:docMk/>
          <pc:sldMk cId="777370535" sldId="273"/>
        </pc:sldMkLst>
        <pc:spChg chg="mod">
          <ac:chgData name="Tasnim, Faria" userId="b81bbc35-201d-4d8f-9499-ecfe50349a85" providerId="ADAL" clId="{45EF97B8-984B-45B6-B2E4-0E751E026105}" dt="2022-04-28T14:43:48.306" v="5676" actId="1076"/>
          <ac:spMkLst>
            <pc:docMk/>
            <pc:sldMk cId="777370535" sldId="273"/>
            <ac:spMk id="2" creationId="{E2C1C2A1-FB57-4E40-8FBB-0635D35A8841}"/>
          </ac:spMkLst>
        </pc:spChg>
        <pc:spChg chg="del">
          <ac:chgData name="Tasnim, Faria" userId="b81bbc35-201d-4d8f-9499-ecfe50349a85" providerId="ADAL" clId="{45EF97B8-984B-45B6-B2E4-0E751E026105}" dt="2022-04-28T12:23:10.004" v="2274" actId="22"/>
          <ac:spMkLst>
            <pc:docMk/>
            <pc:sldMk cId="777370535" sldId="273"/>
            <ac:spMk id="3" creationId="{218317B6-9BF0-464E-81A6-5F216462C8A1}"/>
          </ac:spMkLst>
        </pc:spChg>
        <pc:spChg chg="add del mod">
          <ac:chgData name="Tasnim, Faria" userId="b81bbc35-201d-4d8f-9499-ecfe50349a85" providerId="ADAL" clId="{45EF97B8-984B-45B6-B2E4-0E751E026105}" dt="2022-04-28T12:30:25.883" v="2306"/>
          <ac:spMkLst>
            <pc:docMk/>
            <pc:sldMk cId="777370535" sldId="273"/>
            <ac:spMk id="7" creationId="{FF45A56A-9F1F-4110-A5B9-0AC44167CED3}"/>
          </ac:spMkLst>
        </pc:spChg>
        <pc:spChg chg="add del mod">
          <ac:chgData name="Tasnim, Faria" userId="b81bbc35-201d-4d8f-9499-ecfe50349a85" providerId="ADAL" clId="{45EF97B8-984B-45B6-B2E4-0E751E026105}" dt="2022-04-28T12:34:30.233" v="2318" actId="22"/>
          <ac:spMkLst>
            <pc:docMk/>
            <pc:sldMk cId="777370535" sldId="273"/>
            <ac:spMk id="10" creationId="{BA3C1131-BF5E-4598-9281-ECE6A6CC3A5D}"/>
          </ac:spMkLst>
        </pc:spChg>
        <pc:picChg chg="add del mod ord">
          <ac:chgData name="Tasnim, Faria" userId="b81bbc35-201d-4d8f-9499-ecfe50349a85" providerId="ADAL" clId="{45EF97B8-984B-45B6-B2E4-0E751E026105}" dt="2022-04-28T12:27:42.895" v="2282" actId="21"/>
          <ac:picMkLst>
            <pc:docMk/>
            <pc:sldMk cId="777370535" sldId="273"/>
            <ac:picMk id="5" creationId="{08E5AB9E-BBE0-426E-BB6F-C2EC44D4B379}"/>
          </ac:picMkLst>
        </pc:picChg>
        <pc:picChg chg="add mod">
          <ac:chgData name="Tasnim, Faria" userId="b81bbc35-201d-4d8f-9499-ecfe50349a85" providerId="ADAL" clId="{45EF97B8-984B-45B6-B2E4-0E751E026105}" dt="2022-04-28T12:34:36.846" v="2320" actId="1076"/>
          <ac:picMkLst>
            <pc:docMk/>
            <pc:sldMk cId="777370535" sldId="273"/>
            <ac:picMk id="9" creationId="{1BE0C70B-3F6B-4CEE-AD4B-5322C19CE25F}"/>
          </ac:picMkLst>
        </pc:picChg>
        <pc:picChg chg="add mod ord">
          <ac:chgData name="Tasnim, Faria" userId="b81bbc35-201d-4d8f-9499-ecfe50349a85" providerId="ADAL" clId="{45EF97B8-984B-45B6-B2E4-0E751E026105}" dt="2022-04-28T14:43:46.876" v="5675" actId="1076"/>
          <ac:picMkLst>
            <pc:docMk/>
            <pc:sldMk cId="777370535" sldId="273"/>
            <ac:picMk id="12" creationId="{541A2F2A-EB0C-4EA2-A799-C34EB229D7E4}"/>
          </ac:picMkLst>
        </pc:picChg>
        <pc:picChg chg="add del mod">
          <ac:chgData name="Tasnim, Faria" userId="b81bbc35-201d-4d8f-9499-ecfe50349a85" providerId="ADAL" clId="{45EF97B8-984B-45B6-B2E4-0E751E026105}" dt="2022-04-28T15:50:34.997" v="5929" actId="478"/>
          <ac:picMkLst>
            <pc:docMk/>
            <pc:sldMk cId="777370535" sldId="273"/>
            <ac:picMk id="14" creationId="{AE11FF76-B0AC-430A-9FB1-661AED387795}"/>
          </ac:picMkLst>
        </pc:picChg>
        <pc:picChg chg="add del mod">
          <ac:chgData name="Tasnim, Faria" userId="b81bbc35-201d-4d8f-9499-ecfe50349a85" providerId="ADAL" clId="{45EF97B8-984B-45B6-B2E4-0E751E026105}" dt="2022-04-28T12:34:26.878" v="2317" actId="478"/>
          <ac:picMkLst>
            <pc:docMk/>
            <pc:sldMk cId="777370535" sldId="273"/>
            <ac:picMk id="1026" creationId="{1F35F190-BB55-4B86-818A-43645178A467}"/>
          </ac:picMkLst>
        </pc:picChg>
        <pc:picChg chg="add mod">
          <ac:chgData name="Tasnim, Faria" userId="b81bbc35-201d-4d8f-9499-ecfe50349a85" providerId="ADAL" clId="{45EF97B8-984B-45B6-B2E4-0E751E026105}" dt="2022-04-28T14:43:53.674" v="5677" actId="1076"/>
          <ac:picMkLst>
            <pc:docMk/>
            <pc:sldMk cId="777370535" sldId="273"/>
            <ac:picMk id="1028" creationId="{ECE735C7-4D26-4766-975B-874C56DA00EA}"/>
          </ac:picMkLst>
        </pc:picChg>
        <pc:picChg chg="add mod">
          <ac:chgData name="Tasnim, Faria" userId="b81bbc35-201d-4d8f-9499-ecfe50349a85" providerId="ADAL" clId="{45EF97B8-984B-45B6-B2E4-0E751E026105}" dt="2022-04-28T15:51:06.453" v="5936" actId="1076"/>
          <ac:picMkLst>
            <pc:docMk/>
            <pc:sldMk cId="777370535" sldId="273"/>
            <ac:picMk id="1030" creationId="{45DA963F-3205-43B5-AE17-58433096BDCB}"/>
          </ac:picMkLst>
        </pc:picChg>
      </pc:sldChg>
      <pc:sldChg chg="addSp modSp new del mod">
        <pc:chgData name="Tasnim, Faria" userId="b81bbc35-201d-4d8f-9499-ecfe50349a85" providerId="ADAL" clId="{45EF97B8-984B-45B6-B2E4-0E751E026105}" dt="2022-04-28T11:59:17.258" v="2265" actId="47"/>
        <pc:sldMkLst>
          <pc:docMk/>
          <pc:sldMk cId="3583428832" sldId="273"/>
        </pc:sldMkLst>
        <pc:spChg chg="mod">
          <ac:chgData name="Tasnim, Faria" userId="b81bbc35-201d-4d8f-9499-ecfe50349a85" providerId="ADAL" clId="{45EF97B8-984B-45B6-B2E4-0E751E026105}" dt="2022-04-28T11:58:28.502" v="2259" actId="14100"/>
          <ac:spMkLst>
            <pc:docMk/>
            <pc:sldMk cId="3583428832" sldId="273"/>
            <ac:spMk id="2" creationId="{1A695BE4-4076-4C71-BD5C-503A4C3FFE38}"/>
          </ac:spMkLst>
        </pc:spChg>
        <pc:spChg chg="mod">
          <ac:chgData name="Tasnim, Faria" userId="b81bbc35-201d-4d8f-9499-ecfe50349a85" providerId="ADAL" clId="{45EF97B8-984B-45B6-B2E4-0E751E026105}" dt="2022-04-28T11:59:11.258" v="2264" actId="5793"/>
          <ac:spMkLst>
            <pc:docMk/>
            <pc:sldMk cId="3583428832" sldId="273"/>
            <ac:spMk id="3" creationId="{5C71289A-BED2-4A1E-8520-EB665B7929C7}"/>
          </ac:spMkLst>
        </pc:spChg>
        <pc:spChg chg="add mod">
          <ac:chgData name="Tasnim, Faria" userId="b81bbc35-201d-4d8f-9499-ecfe50349a85" providerId="ADAL" clId="{45EF97B8-984B-45B6-B2E4-0E751E026105}" dt="2022-04-28T11:59:04.393" v="2262" actId="1076"/>
          <ac:spMkLst>
            <pc:docMk/>
            <pc:sldMk cId="3583428832" sldId="273"/>
            <ac:spMk id="4" creationId="{AF01F131-4965-4128-BE67-7A12EC5F6D3F}"/>
          </ac:spMkLst>
        </pc:spChg>
        <pc:spChg chg="add mod">
          <ac:chgData name="Tasnim, Faria" userId="b81bbc35-201d-4d8f-9499-ecfe50349a85" providerId="ADAL" clId="{45EF97B8-984B-45B6-B2E4-0E751E026105}" dt="2022-04-28T11:58:55.614" v="2261" actId="1076"/>
          <ac:spMkLst>
            <pc:docMk/>
            <pc:sldMk cId="3583428832" sldId="273"/>
            <ac:spMk id="5" creationId="{8EAF0B75-7553-4532-BD2F-B0A8E583CD7A}"/>
          </ac:spMkLst>
        </pc:spChg>
        <pc:spChg chg="add mod">
          <ac:chgData name="Tasnim, Faria" userId="b81bbc35-201d-4d8f-9499-ecfe50349a85" providerId="ADAL" clId="{45EF97B8-984B-45B6-B2E4-0E751E026105}" dt="2022-04-28T11:58:23.981" v="2258" actId="1076"/>
          <ac:spMkLst>
            <pc:docMk/>
            <pc:sldMk cId="3583428832" sldId="273"/>
            <ac:spMk id="6" creationId="{6708D7E3-CFD2-4BC3-98B8-14ED3B297EF7}"/>
          </ac:spMkLst>
        </pc:spChg>
        <pc:spChg chg="add mod">
          <ac:chgData name="Tasnim, Faria" userId="b81bbc35-201d-4d8f-9499-ecfe50349a85" providerId="ADAL" clId="{45EF97B8-984B-45B6-B2E4-0E751E026105}" dt="2022-04-28T11:58:23.981" v="2258" actId="1076"/>
          <ac:spMkLst>
            <pc:docMk/>
            <pc:sldMk cId="3583428832" sldId="273"/>
            <ac:spMk id="7" creationId="{399340E8-99E1-4E65-9084-820C0FFE2A4B}"/>
          </ac:spMkLst>
        </pc:spChg>
        <pc:spChg chg="add mod">
          <ac:chgData name="Tasnim, Faria" userId="b81bbc35-201d-4d8f-9499-ecfe50349a85" providerId="ADAL" clId="{45EF97B8-984B-45B6-B2E4-0E751E026105}" dt="2022-04-28T11:58:23.981" v="2258" actId="1076"/>
          <ac:spMkLst>
            <pc:docMk/>
            <pc:sldMk cId="3583428832" sldId="273"/>
            <ac:spMk id="8" creationId="{726BAC6E-89F7-4F2D-A608-C8AC16746B77}"/>
          </ac:spMkLst>
        </pc:spChg>
        <pc:spChg chg="add mod">
          <ac:chgData name="Tasnim, Faria" userId="b81bbc35-201d-4d8f-9499-ecfe50349a85" providerId="ADAL" clId="{45EF97B8-984B-45B6-B2E4-0E751E026105}" dt="2022-04-28T11:58:23.981" v="2258" actId="1076"/>
          <ac:spMkLst>
            <pc:docMk/>
            <pc:sldMk cId="3583428832" sldId="273"/>
            <ac:spMk id="9" creationId="{C05B4411-9D12-46E3-AC57-986A01B1926D}"/>
          </ac:spMkLst>
        </pc:spChg>
        <pc:spChg chg="add mod">
          <ac:chgData name="Tasnim, Faria" userId="b81bbc35-201d-4d8f-9499-ecfe50349a85" providerId="ADAL" clId="{45EF97B8-984B-45B6-B2E4-0E751E026105}" dt="2022-04-28T11:58:23.981" v="2258" actId="1076"/>
          <ac:spMkLst>
            <pc:docMk/>
            <pc:sldMk cId="3583428832" sldId="273"/>
            <ac:spMk id="10" creationId="{3D119655-0F3A-4741-9FF1-F51E7D4EFE8C}"/>
          </ac:spMkLst>
        </pc:spChg>
        <pc:spChg chg="add mod">
          <ac:chgData name="Tasnim, Faria" userId="b81bbc35-201d-4d8f-9499-ecfe50349a85" providerId="ADAL" clId="{45EF97B8-984B-45B6-B2E4-0E751E026105}" dt="2022-04-28T11:58:23.981" v="2258" actId="1076"/>
          <ac:spMkLst>
            <pc:docMk/>
            <pc:sldMk cId="3583428832" sldId="273"/>
            <ac:spMk id="11" creationId="{2E33D319-27E4-4E66-82F7-87E06B2C77DB}"/>
          </ac:spMkLst>
        </pc:spChg>
        <pc:spChg chg="add mod">
          <ac:chgData name="Tasnim, Faria" userId="b81bbc35-201d-4d8f-9499-ecfe50349a85" providerId="ADAL" clId="{45EF97B8-984B-45B6-B2E4-0E751E026105}" dt="2022-04-28T11:58:23.981" v="2258" actId="1076"/>
          <ac:spMkLst>
            <pc:docMk/>
            <pc:sldMk cId="3583428832" sldId="273"/>
            <ac:spMk id="12" creationId="{8569D8CC-6B36-429A-B908-B7FD34A76300}"/>
          </ac:spMkLst>
        </pc:spChg>
        <pc:spChg chg="add mod">
          <ac:chgData name="Tasnim, Faria" userId="b81bbc35-201d-4d8f-9499-ecfe50349a85" providerId="ADAL" clId="{45EF97B8-984B-45B6-B2E4-0E751E026105}" dt="2022-04-28T11:58:23.981" v="2258" actId="1076"/>
          <ac:spMkLst>
            <pc:docMk/>
            <pc:sldMk cId="3583428832" sldId="273"/>
            <ac:spMk id="13" creationId="{71EC6B54-0A55-4334-A777-CE574AD1719A}"/>
          </ac:spMkLst>
        </pc:spChg>
        <pc:spChg chg="add mod">
          <ac:chgData name="Tasnim, Faria" userId="b81bbc35-201d-4d8f-9499-ecfe50349a85" providerId="ADAL" clId="{45EF97B8-984B-45B6-B2E4-0E751E026105}" dt="2022-04-28T11:58:23.981" v="2258" actId="1076"/>
          <ac:spMkLst>
            <pc:docMk/>
            <pc:sldMk cId="3583428832" sldId="273"/>
            <ac:spMk id="14" creationId="{E45670F2-1C26-4217-BC67-D413317B0FBF}"/>
          </ac:spMkLst>
        </pc:spChg>
      </pc:sldChg>
      <pc:sldChg chg="new del">
        <pc:chgData name="Tasnim, Faria" userId="b81bbc35-201d-4d8f-9499-ecfe50349a85" providerId="ADAL" clId="{45EF97B8-984B-45B6-B2E4-0E751E026105}" dt="2022-04-28T15:23:03.632" v="5919" actId="680"/>
        <pc:sldMkLst>
          <pc:docMk/>
          <pc:sldMk cId="2844233290" sldId="274"/>
        </pc:sldMkLst>
      </pc:sldChg>
      <pc:sldChg chg="addSp modSp new ord modAnim">
        <pc:chgData name="Tasnim, Faria" userId="b81bbc35-201d-4d8f-9499-ecfe50349a85" providerId="ADAL" clId="{45EF97B8-984B-45B6-B2E4-0E751E026105}" dt="2022-04-28T15:23:16.320" v="5924"/>
        <pc:sldMkLst>
          <pc:docMk/>
          <pc:sldMk cId="3223064607" sldId="274"/>
        </pc:sldMkLst>
        <pc:picChg chg="add mod">
          <ac:chgData name="Tasnim, Faria" userId="b81bbc35-201d-4d8f-9499-ecfe50349a85" providerId="ADAL" clId="{45EF97B8-984B-45B6-B2E4-0E751E026105}" dt="2022-04-28T15:23:13.044" v="5922"/>
          <ac:picMkLst>
            <pc:docMk/>
            <pc:sldMk cId="3223064607" sldId="274"/>
            <ac:picMk id="2" creationId="{D6E717F8-61F8-4E86-B756-12F2A70C02AD}"/>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E5DF7-B42B-4548-9F92-10FCCF44A1E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1E81256-9DAC-4137-AE39-5FE3A2277BF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138B9C0-4142-4126-92C3-B9AD65D6DB82}"/>
              </a:ext>
            </a:extLst>
          </p:cNvPr>
          <p:cNvSpPr>
            <a:spLocks noGrp="1"/>
          </p:cNvSpPr>
          <p:nvPr>
            <p:ph type="dt" sz="half" idx="10"/>
          </p:nvPr>
        </p:nvSpPr>
        <p:spPr/>
        <p:txBody>
          <a:bodyPr/>
          <a:lstStyle/>
          <a:p>
            <a:fld id="{D8088200-0BBB-4D3A-8A2C-DF98290F478F}" type="datetimeFigureOut">
              <a:rPr lang="en-US" smtClean="0"/>
              <a:t>4/28/2022</a:t>
            </a:fld>
            <a:endParaRPr lang="en-US"/>
          </a:p>
        </p:txBody>
      </p:sp>
      <p:sp>
        <p:nvSpPr>
          <p:cNvPr id="5" name="Footer Placeholder 4">
            <a:extLst>
              <a:ext uri="{FF2B5EF4-FFF2-40B4-BE49-F238E27FC236}">
                <a16:creationId xmlns:a16="http://schemas.microsoft.com/office/drawing/2014/main" id="{CF6ECFA1-E656-4446-9F59-279F4DA378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FCE103A-FA94-4A0D-B3F6-39857F880CCE}"/>
              </a:ext>
            </a:extLst>
          </p:cNvPr>
          <p:cNvSpPr>
            <a:spLocks noGrp="1"/>
          </p:cNvSpPr>
          <p:nvPr>
            <p:ph type="sldNum" sz="quarter" idx="12"/>
          </p:nvPr>
        </p:nvSpPr>
        <p:spPr/>
        <p:txBody>
          <a:bodyPr/>
          <a:lstStyle/>
          <a:p>
            <a:fld id="{C0E52DC3-DCE0-4A26-935D-D367AFBF62B4}" type="slidenum">
              <a:rPr lang="en-US" smtClean="0"/>
              <a:t>‹#›</a:t>
            </a:fld>
            <a:endParaRPr lang="en-US"/>
          </a:p>
        </p:txBody>
      </p:sp>
    </p:spTree>
    <p:extLst>
      <p:ext uri="{BB962C8B-B14F-4D97-AF65-F5344CB8AC3E}">
        <p14:creationId xmlns:p14="http://schemas.microsoft.com/office/powerpoint/2010/main" val="12179989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47F3CB-D042-4300-BBC6-4A8D109AA71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602C8EA-0EF8-4B40-8901-0812666F5BC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F3A3C49-02E5-45C1-8A44-B549FE031B47}"/>
              </a:ext>
            </a:extLst>
          </p:cNvPr>
          <p:cNvSpPr>
            <a:spLocks noGrp="1"/>
          </p:cNvSpPr>
          <p:nvPr>
            <p:ph type="dt" sz="half" idx="10"/>
          </p:nvPr>
        </p:nvSpPr>
        <p:spPr/>
        <p:txBody>
          <a:bodyPr/>
          <a:lstStyle/>
          <a:p>
            <a:fld id="{D8088200-0BBB-4D3A-8A2C-DF98290F478F}" type="datetimeFigureOut">
              <a:rPr lang="en-US" smtClean="0"/>
              <a:t>4/28/2022</a:t>
            </a:fld>
            <a:endParaRPr lang="en-US"/>
          </a:p>
        </p:txBody>
      </p:sp>
      <p:sp>
        <p:nvSpPr>
          <p:cNvPr id="5" name="Footer Placeholder 4">
            <a:extLst>
              <a:ext uri="{FF2B5EF4-FFF2-40B4-BE49-F238E27FC236}">
                <a16:creationId xmlns:a16="http://schemas.microsoft.com/office/drawing/2014/main" id="{B330777E-A712-4CCA-82A4-AF9F359A19B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B3B1B98-CE7C-47D0-965E-5DE308A2EBF0}"/>
              </a:ext>
            </a:extLst>
          </p:cNvPr>
          <p:cNvSpPr>
            <a:spLocks noGrp="1"/>
          </p:cNvSpPr>
          <p:nvPr>
            <p:ph type="sldNum" sz="quarter" idx="12"/>
          </p:nvPr>
        </p:nvSpPr>
        <p:spPr/>
        <p:txBody>
          <a:bodyPr/>
          <a:lstStyle/>
          <a:p>
            <a:fld id="{C0E52DC3-DCE0-4A26-935D-D367AFBF62B4}" type="slidenum">
              <a:rPr lang="en-US" smtClean="0"/>
              <a:t>‹#›</a:t>
            </a:fld>
            <a:endParaRPr lang="en-US"/>
          </a:p>
        </p:txBody>
      </p:sp>
    </p:spTree>
    <p:extLst>
      <p:ext uri="{BB962C8B-B14F-4D97-AF65-F5344CB8AC3E}">
        <p14:creationId xmlns:p14="http://schemas.microsoft.com/office/powerpoint/2010/main" val="19710886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975B323-36DF-4483-B020-D1AC365F2E7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54F95F6-33B0-43F8-886A-AA16A70B85C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9BC0281-3F45-4FF9-ADFA-D92830911F63}"/>
              </a:ext>
            </a:extLst>
          </p:cNvPr>
          <p:cNvSpPr>
            <a:spLocks noGrp="1"/>
          </p:cNvSpPr>
          <p:nvPr>
            <p:ph type="dt" sz="half" idx="10"/>
          </p:nvPr>
        </p:nvSpPr>
        <p:spPr/>
        <p:txBody>
          <a:bodyPr/>
          <a:lstStyle/>
          <a:p>
            <a:fld id="{D8088200-0BBB-4D3A-8A2C-DF98290F478F}" type="datetimeFigureOut">
              <a:rPr lang="en-US" smtClean="0"/>
              <a:t>4/28/2022</a:t>
            </a:fld>
            <a:endParaRPr lang="en-US"/>
          </a:p>
        </p:txBody>
      </p:sp>
      <p:sp>
        <p:nvSpPr>
          <p:cNvPr id="5" name="Footer Placeholder 4">
            <a:extLst>
              <a:ext uri="{FF2B5EF4-FFF2-40B4-BE49-F238E27FC236}">
                <a16:creationId xmlns:a16="http://schemas.microsoft.com/office/drawing/2014/main" id="{95062AF6-0214-4113-9E8C-C03396C60C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D2D3A9-FA87-4A9D-89B1-140B7F42D214}"/>
              </a:ext>
            </a:extLst>
          </p:cNvPr>
          <p:cNvSpPr>
            <a:spLocks noGrp="1"/>
          </p:cNvSpPr>
          <p:nvPr>
            <p:ph type="sldNum" sz="quarter" idx="12"/>
          </p:nvPr>
        </p:nvSpPr>
        <p:spPr/>
        <p:txBody>
          <a:bodyPr/>
          <a:lstStyle/>
          <a:p>
            <a:fld id="{C0E52DC3-DCE0-4A26-935D-D367AFBF62B4}" type="slidenum">
              <a:rPr lang="en-US" smtClean="0"/>
              <a:t>‹#›</a:t>
            </a:fld>
            <a:endParaRPr lang="en-US"/>
          </a:p>
        </p:txBody>
      </p:sp>
    </p:spTree>
    <p:extLst>
      <p:ext uri="{BB962C8B-B14F-4D97-AF65-F5344CB8AC3E}">
        <p14:creationId xmlns:p14="http://schemas.microsoft.com/office/powerpoint/2010/main" val="28954617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AAC11-5B83-4459-B621-B108D06F675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7B94436-F623-4786-99D8-F52E8A7CF20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2E4C21E-7CD4-43AE-B7DE-B84980A0E07F}"/>
              </a:ext>
            </a:extLst>
          </p:cNvPr>
          <p:cNvSpPr>
            <a:spLocks noGrp="1"/>
          </p:cNvSpPr>
          <p:nvPr>
            <p:ph type="dt" sz="half" idx="10"/>
          </p:nvPr>
        </p:nvSpPr>
        <p:spPr/>
        <p:txBody>
          <a:bodyPr/>
          <a:lstStyle/>
          <a:p>
            <a:fld id="{D8088200-0BBB-4D3A-8A2C-DF98290F478F}" type="datetimeFigureOut">
              <a:rPr lang="en-US" smtClean="0"/>
              <a:t>4/28/2022</a:t>
            </a:fld>
            <a:endParaRPr lang="en-US"/>
          </a:p>
        </p:txBody>
      </p:sp>
      <p:sp>
        <p:nvSpPr>
          <p:cNvPr id="5" name="Footer Placeholder 4">
            <a:extLst>
              <a:ext uri="{FF2B5EF4-FFF2-40B4-BE49-F238E27FC236}">
                <a16:creationId xmlns:a16="http://schemas.microsoft.com/office/drawing/2014/main" id="{DB6C2824-1982-4465-8594-9BFD4C3B337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79B9893-6FE9-43D2-976C-489ED3D73ED3}"/>
              </a:ext>
            </a:extLst>
          </p:cNvPr>
          <p:cNvSpPr>
            <a:spLocks noGrp="1"/>
          </p:cNvSpPr>
          <p:nvPr>
            <p:ph type="sldNum" sz="quarter" idx="12"/>
          </p:nvPr>
        </p:nvSpPr>
        <p:spPr/>
        <p:txBody>
          <a:bodyPr/>
          <a:lstStyle/>
          <a:p>
            <a:fld id="{C0E52DC3-DCE0-4A26-935D-D367AFBF62B4}" type="slidenum">
              <a:rPr lang="en-US" smtClean="0"/>
              <a:t>‹#›</a:t>
            </a:fld>
            <a:endParaRPr lang="en-US"/>
          </a:p>
        </p:txBody>
      </p:sp>
    </p:spTree>
    <p:extLst>
      <p:ext uri="{BB962C8B-B14F-4D97-AF65-F5344CB8AC3E}">
        <p14:creationId xmlns:p14="http://schemas.microsoft.com/office/powerpoint/2010/main" val="34822416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976DA9-F623-400B-AAE5-84C8E691D53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F9A76D7-1754-40FA-9E28-4E26BC9C0CA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E154AE1-8CEC-4009-886D-01B5E5C3861C}"/>
              </a:ext>
            </a:extLst>
          </p:cNvPr>
          <p:cNvSpPr>
            <a:spLocks noGrp="1"/>
          </p:cNvSpPr>
          <p:nvPr>
            <p:ph type="dt" sz="half" idx="10"/>
          </p:nvPr>
        </p:nvSpPr>
        <p:spPr/>
        <p:txBody>
          <a:bodyPr/>
          <a:lstStyle/>
          <a:p>
            <a:fld id="{D8088200-0BBB-4D3A-8A2C-DF98290F478F}" type="datetimeFigureOut">
              <a:rPr lang="en-US" smtClean="0"/>
              <a:t>4/28/2022</a:t>
            </a:fld>
            <a:endParaRPr lang="en-US"/>
          </a:p>
        </p:txBody>
      </p:sp>
      <p:sp>
        <p:nvSpPr>
          <p:cNvPr id="5" name="Footer Placeholder 4">
            <a:extLst>
              <a:ext uri="{FF2B5EF4-FFF2-40B4-BE49-F238E27FC236}">
                <a16:creationId xmlns:a16="http://schemas.microsoft.com/office/drawing/2014/main" id="{DDFE1FFF-60F2-4745-A57C-2B3181B6F52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621519E-9D55-461C-ADDE-C40271434BD6}"/>
              </a:ext>
            </a:extLst>
          </p:cNvPr>
          <p:cNvSpPr>
            <a:spLocks noGrp="1"/>
          </p:cNvSpPr>
          <p:nvPr>
            <p:ph type="sldNum" sz="quarter" idx="12"/>
          </p:nvPr>
        </p:nvSpPr>
        <p:spPr/>
        <p:txBody>
          <a:bodyPr/>
          <a:lstStyle/>
          <a:p>
            <a:fld id="{C0E52DC3-DCE0-4A26-935D-D367AFBF62B4}" type="slidenum">
              <a:rPr lang="en-US" smtClean="0"/>
              <a:t>‹#›</a:t>
            </a:fld>
            <a:endParaRPr lang="en-US"/>
          </a:p>
        </p:txBody>
      </p:sp>
    </p:spTree>
    <p:extLst>
      <p:ext uri="{BB962C8B-B14F-4D97-AF65-F5344CB8AC3E}">
        <p14:creationId xmlns:p14="http://schemas.microsoft.com/office/powerpoint/2010/main" val="25979129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A3A778-FF4B-4BB2-89CF-462275478FB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D520EBA-E62F-4A1C-BB96-7DFD0EB84E1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7FD5B90-1F83-42F4-94FB-C047AA3E69C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6C11128-F813-4A67-9055-0403D7B14FE6}"/>
              </a:ext>
            </a:extLst>
          </p:cNvPr>
          <p:cNvSpPr>
            <a:spLocks noGrp="1"/>
          </p:cNvSpPr>
          <p:nvPr>
            <p:ph type="dt" sz="half" idx="10"/>
          </p:nvPr>
        </p:nvSpPr>
        <p:spPr/>
        <p:txBody>
          <a:bodyPr/>
          <a:lstStyle/>
          <a:p>
            <a:fld id="{D8088200-0BBB-4D3A-8A2C-DF98290F478F}" type="datetimeFigureOut">
              <a:rPr lang="en-US" smtClean="0"/>
              <a:t>4/28/2022</a:t>
            </a:fld>
            <a:endParaRPr lang="en-US"/>
          </a:p>
        </p:txBody>
      </p:sp>
      <p:sp>
        <p:nvSpPr>
          <p:cNvPr id="6" name="Footer Placeholder 5">
            <a:extLst>
              <a:ext uri="{FF2B5EF4-FFF2-40B4-BE49-F238E27FC236}">
                <a16:creationId xmlns:a16="http://schemas.microsoft.com/office/drawing/2014/main" id="{025668E2-C977-4083-B4F9-FB158CE08A6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B05502E-023F-47F9-885C-399742999EB6}"/>
              </a:ext>
            </a:extLst>
          </p:cNvPr>
          <p:cNvSpPr>
            <a:spLocks noGrp="1"/>
          </p:cNvSpPr>
          <p:nvPr>
            <p:ph type="sldNum" sz="quarter" idx="12"/>
          </p:nvPr>
        </p:nvSpPr>
        <p:spPr/>
        <p:txBody>
          <a:bodyPr/>
          <a:lstStyle/>
          <a:p>
            <a:fld id="{C0E52DC3-DCE0-4A26-935D-D367AFBF62B4}" type="slidenum">
              <a:rPr lang="en-US" smtClean="0"/>
              <a:t>‹#›</a:t>
            </a:fld>
            <a:endParaRPr lang="en-US"/>
          </a:p>
        </p:txBody>
      </p:sp>
    </p:spTree>
    <p:extLst>
      <p:ext uri="{BB962C8B-B14F-4D97-AF65-F5344CB8AC3E}">
        <p14:creationId xmlns:p14="http://schemas.microsoft.com/office/powerpoint/2010/main" val="17803479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05D7AD-8A8A-44AB-8229-DA96E0FC8A5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55121FD-A0B0-4BE7-AAAD-F7775E940BA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DA09C0C-12D7-4DC6-BDBD-EDE3BF3C8CA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07319FC-40D0-4D18-B7DD-6D10B130286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D1BC7E8-B086-4462-BEE6-CA5592D6E37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CD511BF-F638-4C71-BE7A-90DA0A178444}"/>
              </a:ext>
            </a:extLst>
          </p:cNvPr>
          <p:cNvSpPr>
            <a:spLocks noGrp="1"/>
          </p:cNvSpPr>
          <p:nvPr>
            <p:ph type="dt" sz="half" idx="10"/>
          </p:nvPr>
        </p:nvSpPr>
        <p:spPr/>
        <p:txBody>
          <a:bodyPr/>
          <a:lstStyle/>
          <a:p>
            <a:fld id="{D8088200-0BBB-4D3A-8A2C-DF98290F478F}" type="datetimeFigureOut">
              <a:rPr lang="en-US" smtClean="0"/>
              <a:t>4/28/2022</a:t>
            </a:fld>
            <a:endParaRPr lang="en-US"/>
          </a:p>
        </p:txBody>
      </p:sp>
      <p:sp>
        <p:nvSpPr>
          <p:cNvPr id="8" name="Footer Placeholder 7">
            <a:extLst>
              <a:ext uri="{FF2B5EF4-FFF2-40B4-BE49-F238E27FC236}">
                <a16:creationId xmlns:a16="http://schemas.microsoft.com/office/drawing/2014/main" id="{9E12C6B8-AEE0-4ABA-98D0-DCFEC1D4208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413A3D3-11D1-4C66-8CAD-B142C2B6DF47}"/>
              </a:ext>
            </a:extLst>
          </p:cNvPr>
          <p:cNvSpPr>
            <a:spLocks noGrp="1"/>
          </p:cNvSpPr>
          <p:nvPr>
            <p:ph type="sldNum" sz="quarter" idx="12"/>
          </p:nvPr>
        </p:nvSpPr>
        <p:spPr/>
        <p:txBody>
          <a:bodyPr/>
          <a:lstStyle/>
          <a:p>
            <a:fld id="{C0E52DC3-DCE0-4A26-935D-D367AFBF62B4}" type="slidenum">
              <a:rPr lang="en-US" smtClean="0"/>
              <a:t>‹#›</a:t>
            </a:fld>
            <a:endParaRPr lang="en-US"/>
          </a:p>
        </p:txBody>
      </p:sp>
    </p:spTree>
    <p:extLst>
      <p:ext uri="{BB962C8B-B14F-4D97-AF65-F5344CB8AC3E}">
        <p14:creationId xmlns:p14="http://schemas.microsoft.com/office/powerpoint/2010/main" val="15014262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13435F-B14B-4C18-B413-111E2C47E86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D27AC3B-0F5A-49C3-B30F-4E9432B41D86}"/>
              </a:ext>
            </a:extLst>
          </p:cNvPr>
          <p:cNvSpPr>
            <a:spLocks noGrp="1"/>
          </p:cNvSpPr>
          <p:nvPr>
            <p:ph type="dt" sz="half" idx="10"/>
          </p:nvPr>
        </p:nvSpPr>
        <p:spPr/>
        <p:txBody>
          <a:bodyPr/>
          <a:lstStyle/>
          <a:p>
            <a:fld id="{D8088200-0BBB-4D3A-8A2C-DF98290F478F}" type="datetimeFigureOut">
              <a:rPr lang="en-US" smtClean="0"/>
              <a:t>4/28/2022</a:t>
            </a:fld>
            <a:endParaRPr lang="en-US"/>
          </a:p>
        </p:txBody>
      </p:sp>
      <p:sp>
        <p:nvSpPr>
          <p:cNvPr id="4" name="Footer Placeholder 3">
            <a:extLst>
              <a:ext uri="{FF2B5EF4-FFF2-40B4-BE49-F238E27FC236}">
                <a16:creationId xmlns:a16="http://schemas.microsoft.com/office/drawing/2014/main" id="{B2158CEB-4EC4-4FE4-A03C-7EAAF7D6778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6E08791-884E-4DCE-9D1B-0D12A0ACF6A2}"/>
              </a:ext>
            </a:extLst>
          </p:cNvPr>
          <p:cNvSpPr>
            <a:spLocks noGrp="1"/>
          </p:cNvSpPr>
          <p:nvPr>
            <p:ph type="sldNum" sz="quarter" idx="12"/>
          </p:nvPr>
        </p:nvSpPr>
        <p:spPr/>
        <p:txBody>
          <a:bodyPr/>
          <a:lstStyle/>
          <a:p>
            <a:fld id="{C0E52DC3-DCE0-4A26-935D-D367AFBF62B4}" type="slidenum">
              <a:rPr lang="en-US" smtClean="0"/>
              <a:t>‹#›</a:t>
            </a:fld>
            <a:endParaRPr lang="en-US"/>
          </a:p>
        </p:txBody>
      </p:sp>
    </p:spTree>
    <p:extLst>
      <p:ext uri="{BB962C8B-B14F-4D97-AF65-F5344CB8AC3E}">
        <p14:creationId xmlns:p14="http://schemas.microsoft.com/office/powerpoint/2010/main" val="38725133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7D6D015-8DBF-40AB-914F-7C13975EF486}"/>
              </a:ext>
            </a:extLst>
          </p:cNvPr>
          <p:cNvSpPr>
            <a:spLocks noGrp="1"/>
          </p:cNvSpPr>
          <p:nvPr>
            <p:ph type="dt" sz="half" idx="10"/>
          </p:nvPr>
        </p:nvSpPr>
        <p:spPr/>
        <p:txBody>
          <a:bodyPr/>
          <a:lstStyle/>
          <a:p>
            <a:fld id="{D8088200-0BBB-4D3A-8A2C-DF98290F478F}" type="datetimeFigureOut">
              <a:rPr lang="en-US" smtClean="0"/>
              <a:t>4/28/2022</a:t>
            </a:fld>
            <a:endParaRPr lang="en-US"/>
          </a:p>
        </p:txBody>
      </p:sp>
      <p:sp>
        <p:nvSpPr>
          <p:cNvPr id="3" name="Footer Placeholder 2">
            <a:extLst>
              <a:ext uri="{FF2B5EF4-FFF2-40B4-BE49-F238E27FC236}">
                <a16:creationId xmlns:a16="http://schemas.microsoft.com/office/drawing/2014/main" id="{8E9329E1-5FE7-4F46-8575-8AEF8CB77D2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10FDD48-59E5-4D2E-9374-239305867FAB}"/>
              </a:ext>
            </a:extLst>
          </p:cNvPr>
          <p:cNvSpPr>
            <a:spLocks noGrp="1"/>
          </p:cNvSpPr>
          <p:nvPr>
            <p:ph type="sldNum" sz="quarter" idx="12"/>
          </p:nvPr>
        </p:nvSpPr>
        <p:spPr/>
        <p:txBody>
          <a:bodyPr/>
          <a:lstStyle/>
          <a:p>
            <a:fld id="{C0E52DC3-DCE0-4A26-935D-D367AFBF62B4}" type="slidenum">
              <a:rPr lang="en-US" smtClean="0"/>
              <a:t>‹#›</a:t>
            </a:fld>
            <a:endParaRPr lang="en-US"/>
          </a:p>
        </p:txBody>
      </p:sp>
    </p:spTree>
    <p:extLst>
      <p:ext uri="{BB962C8B-B14F-4D97-AF65-F5344CB8AC3E}">
        <p14:creationId xmlns:p14="http://schemas.microsoft.com/office/powerpoint/2010/main" val="16991343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5DF7E6-DC83-46B9-8A4C-0AE2C460F34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535AC8A-F1D4-486F-B841-8E758E9CAA1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387CA33-293C-49F5-AB9E-07F1F0A139A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EF4DE79-328C-4037-8477-5177B6056BB8}"/>
              </a:ext>
            </a:extLst>
          </p:cNvPr>
          <p:cNvSpPr>
            <a:spLocks noGrp="1"/>
          </p:cNvSpPr>
          <p:nvPr>
            <p:ph type="dt" sz="half" idx="10"/>
          </p:nvPr>
        </p:nvSpPr>
        <p:spPr/>
        <p:txBody>
          <a:bodyPr/>
          <a:lstStyle/>
          <a:p>
            <a:fld id="{D8088200-0BBB-4D3A-8A2C-DF98290F478F}" type="datetimeFigureOut">
              <a:rPr lang="en-US" smtClean="0"/>
              <a:t>4/28/2022</a:t>
            </a:fld>
            <a:endParaRPr lang="en-US"/>
          </a:p>
        </p:txBody>
      </p:sp>
      <p:sp>
        <p:nvSpPr>
          <p:cNvPr id="6" name="Footer Placeholder 5">
            <a:extLst>
              <a:ext uri="{FF2B5EF4-FFF2-40B4-BE49-F238E27FC236}">
                <a16:creationId xmlns:a16="http://schemas.microsoft.com/office/drawing/2014/main" id="{88755D7A-CC50-4FDF-901E-FEB865BCA80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1993E39-5A37-457A-ACC9-F0DD76C657E5}"/>
              </a:ext>
            </a:extLst>
          </p:cNvPr>
          <p:cNvSpPr>
            <a:spLocks noGrp="1"/>
          </p:cNvSpPr>
          <p:nvPr>
            <p:ph type="sldNum" sz="quarter" idx="12"/>
          </p:nvPr>
        </p:nvSpPr>
        <p:spPr/>
        <p:txBody>
          <a:bodyPr/>
          <a:lstStyle/>
          <a:p>
            <a:fld id="{C0E52DC3-DCE0-4A26-935D-D367AFBF62B4}" type="slidenum">
              <a:rPr lang="en-US" smtClean="0"/>
              <a:t>‹#›</a:t>
            </a:fld>
            <a:endParaRPr lang="en-US"/>
          </a:p>
        </p:txBody>
      </p:sp>
    </p:spTree>
    <p:extLst>
      <p:ext uri="{BB962C8B-B14F-4D97-AF65-F5344CB8AC3E}">
        <p14:creationId xmlns:p14="http://schemas.microsoft.com/office/powerpoint/2010/main" val="12385177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8C6FCC-3499-41DD-A8B6-06E10A20CDE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A146676-6EF8-4771-BF7A-26634B55221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C2FFFF1-7CAD-445B-A6DA-45A9951B090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09CCC88-A89D-471D-B843-880F1123A11B}"/>
              </a:ext>
            </a:extLst>
          </p:cNvPr>
          <p:cNvSpPr>
            <a:spLocks noGrp="1"/>
          </p:cNvSpPr>
          <p:nvPr>
            <p:ph type="dt" sz="half" idx="10"/>
          </p:nvPr>
        </p:nvSpPr>
        <p:spPr/>
        <p:txBody>
          <a:bodyPr/>
          <a:lstStyle/>
          <a:p>
            <a:fld id="{D8088200-0BBB-4D3A-8A2C-DF98290F478F}" type="datetimeFigureOut">
              <a:rPr lang="en-US" smtClean="0"/>
              <a:t>4/28/2022</a:t>
            </a:fld>
            <a:endParaRPr lang="en-US"/>
          </a:p>
        </p:txBody>
      </p:sp>
      <p:sp>
        <p:nvSpPr>
          <p:cNvPr id="6" name="Footer Placeholder 5">
            <a:extLst>
              <a:ext uri="{FF2B5EF4-FFF2-40B4-BE49-F238E27FC236}">
                <a16:creationId xmlns:a16="http://schemas.microsoft.com/office/drawing/2014/main" id="{24792302-6133-412A-9E55-45CEA1EA51F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69B1B78-2BDD-4AB5-92BE-DB520ECEF6C7}"/>
              </a:ext>
            </a:extLst>
          </p:cNvPr>
          <p:cNvSpPr>
            <a:spLocks noGrp="1"/>
          </p:cNvSpPr>
          <p:nvPr>
            <p:ph type="sldNum" sz="quarter" idx="12"/>
          </p:nvPr>
        </p:nvSpPr>
        <p:spPr/>
        <p:txBody>
          <a:bodyPr/>
          <a:lstStyle/>
          <a:p>
            <a:fld id="{C0E52DC3-DCE0-4A26-935D-D367AFBF62B4}" type="slidenum">
              <a:rPr lang="en-US" smtClean="0"/>
              <a:t>‹#›</a:t>
            </a:fld>
            <a:endParaRPr lang="en-US"/>
          </a:p>
        </p:txBody>
      </p:sp>
    </p:spTree>
    <p:extLst>
      <p:ext uri="{BB962C8B-B14F-4D97-AF65-F5344CB8AC3E}">
        <p14:creationId xmlns:p14="http://schemas.microsoft.com/office/powerpoint/2010/main" val="41056561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0C5C390-154D-4773-AD4E-8A878C938D8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2F32B46-BCF7-41BB-A3EC-4C53D277E27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807F3A9-252E-4D2C-816D-E89DE91485B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8088200-0BBB-4D3A-8A2C-DF98290F478F}" type="datetimeFigureOut">
              <a:rPr lang="en-US" smtClean="0"/>
              <a:t>4/28/2022</a:t>
            </a:fld>
            <a:endParaRPr lang="en-US"/>
          </a:p>
        </p:txBody>
      </p:sp>
      <p:sp>
        <p:nvSpPr>
          <p:cNvPr id="5" name="Footer Placeholder 4">
            <a:extLst>
              <a:ext uri="{FF2B5EF4-FFF2-40B4-BE49-F238E27FC236}">
                <a16:creationId xmlns:a16="http://schemas.microsoft.com/office/drawing/2014/main" id="{6B864EF3-23B7-4E67-B2AB-38E215A900C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16FA9F0-BF16-4494-9128-7D3902AA381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0E52DC3-DCE0-4A26-935D-D367AFBF62B4}" type="slidenum">
              <a:rPr lang="en-US" smtClean="0"/>
              <a:t>‹#›</a:t>
            </a:fld>
            <a:endParaRPr lang="en-US"/>
          </a:p>
        </p:txBody>
      </p:sp>
    </p:spTree>
    <p:extLst>
      <p:ext uri="{BB962C8B-B14F-4D97-AF65-F5344CB8AC3E}">
        <p14:creationId xmlns:p14="http://schemas.microsoft.com/office/powerpoint/2010/main" val="61131023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pt-1">
            <a:hlinkClick r:id="" action="ppaction://media"/>
            <a:extLst>
              <a:ext uri="{FF2B5EF4-FFF2-40B4-BE49-F238E27FC236}">
                <a16:creationId xmlns:a16="http://schemas.microsoft.com/office/drawing/2014/main" id="{D6E717F8-61F8-4E86-B756-12F2A70C02AD}"/>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322306460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D2A2988-7E66-4390-A763-756120759019}"/>
              </a:ext>
            </a:extLst>
          </p:cNvPr>
          <p:cNvSpPr>
            <a:spLocks noGrp="1"/>
          </p:cNvSpPr>
          <p:nvPr>
            <p:ph type="title"/>
          </p:nvPr>
        </p:nvSpPr>
        <p:spPr>
          <a:xfrm>
            <a:off x="670705" y="503720"/>
            <a:ext cx="10905066" cy="1135737"/>
          </a:xfrm>
        </p:spPr>
        <p:txBody>
          <a:bodyPr>
            <a:normAutofit/>
          </a:bodyPr>
          <a:lstStyle/>
          <a:p>
            <a:r>
              <a:rPr lang="en-US" sz="4000" b="1" dirty="0">
                <a:latin typeface="Arial" panose="020B0604020202020204" pitchFamily="34" charset="0"/>
                <a:cs typeface="Arial" panose="020B0604020202020204" pitchFamily="34" charset="0"/>
              </a:rPr>
              <a:t>Conclusion</a:t>
            </a:r>
          </a:p>
        </p:txBody>
      </p:sp>
      <p:pic>
        <p:nvPicPr>
          <p:cNvPr id="5" name="Content Placeholder 4">
            <a:extLst>
              <a:ext uri="{FF2B5EF4-FFF2-40B4-BE49-F238E27FC236}">
                <a16:creationId xmlns:a16="http://schemas.microsoft.com/office/drawing/2014/main" id="{99A47488-B1BC-4E8E-9E5C-753DA4461DF5}"/>
              </a:ext>
            </a:extLst>
          </p:cNvPr>
          <p:cNvPicPr>
            <a:picLocks noGrp="1" noChangeAspect="1"/>
          </p:cNvPicPr>
          <p:nvPr>
            <p:ph idx="1"/>
          </p:nvPr>
        </p:nvPicPr>
        <p:blipFill>
          <a:blip r:embed="rId2"/>
          <a:stretch>
            <a:fillRect/>
          </a:stretch>
        </p:blipFill>
        <p:spPr>
          <a:xfrm>
            <a:off x="7169653" y="1681375"/>
            <a:ext cx="4586289" cy="3225211"/>
          </a:xfrm>
        </p:spPr>
      </p:pic>
      <p:sp>
        <p:nvSpPr>
          <p:cNvPr id="23" name="Rectangle 22">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Isosceles Triangle 24">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Isosceles Triangle 26">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9" name="Rectangle 28">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 name="TextBox 6">
            <a:extLst>
              <a:ext uri="{FF2B5EF4-FFF2-40B4-BE49-F238E27FC236}">
                <a16:creationId xmlns:a16="http://schemas.microsoft.com/office/drawing/2014/main" id="{4EA3EC11-DAD8-4A88-90D6-2B03C70643E2}"/>
              </a:ext>
            </a:extLst>
          </p:cNvPr>
          <p:cNvSpPr txBox="1"/>
          <p:nvPr/>
        </p:nvSpPr>
        <p:spPr>
          <a:xfrm>
            <a:off x="762000" y="1604772"/>
            <a:ext cx="6144025" cy="3170099"/>
          </a:xfrm>
          <a:prstGeom prst="rect">
            <a:avLst/>
          </a:prstGeom>
          <a:noFill/>
        </p:spPr>
        <p:txBody>
          <a:bodyPr wrap="square" rtlCol="0">
            <a:spAutoFit/>
          </a:bodyPr>
          <a:lstStyle/>
          <a:p>
            <a:pPr marL="285750" indent="-285750" algn="just">
              <a:buFont typeface="Arial" panose="020B0604020202020204" pitchFamily="34" charset="0"/>
              <a:buChar char="•"/>
            </a:pPr>
            <a:r>
              <a:rPr lang="en-US" sz="2000" dirty="0">
                <a:latin typeface="Arial" panose="020B0604020202020204" pitchFamily="34" charset="0"/>
                <a:cs typeface="Arial" panose="020B0604020202020204" pitchFamily="34" charset="0"/>
              </a:rPr>
              <a:t>By applying above mentioned visualization and prediction technique we can estimate the significant variables which brings new user to Zomato app.</a:t>
            </a:r>
          </a:p>
          <a:p>
            <a:pPr marL="285750" indent="-285750" algn="just">
              <a:buFont typeface="Arial" panose="020B0604020202020204" pitchFamily="34" charset="0"/>
              <a:buChar char="•"/>
            </a:pPr>
            <a:r>
              <a:rPr lang="en-US" sz="2000" dirty="0">
                <a:latin typeface="Arial" panose="020B0604020202020204" pitchFamily="34" charset="0"/>
                <a:cs typeface="Arial" panose="020B0604020202020204" pitchFamily="34" charset="0"/>
              </a:rPr>
              <a:t>Through model comparison, we can conclude that multiple linear regression is the best model so far.</a:t>
            </a:r>
          </a:p>
          <a:p>
            <a:pPr marL="285750" indent="-285750" algn="just">
              <a:buFont typeface="Arial" panose="020B0604020202020204" pitchFamily="34" charset="0"/>
              <a:buChar char="•"/>
            </a:pPr>
            <a:r>
              <a:rPr lang="en-US" sz="2000" dirty="0" err="1">
                <a:latin typeface="Arial" panose="020B0604020202020204" pitchFamily="34" charset="0"/>
                <a:cs typeface="Arial" panose="020B0604020202020204" pitchFamily="34" charset="0"/>
              </a:rPr>
              <a:t>DeliveryRatings</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DinnerRatings</a:t>
            </a:r>
            <a:r>
              <a:rPr lang="en-US" sz="2000" dirty="0">
                <a:latin typeface="Arial" panose="020B0604020202020204" pitchFamily="34" charset="0"/>
                <a:cs typeface="Arial" panose="020B0604020202020204" pitchFamily="34" charset="0"/>
              </a:rPr>
              <a:t>, Dinner Reviews, </a:t>
            </a:r>
            <a:r>
              <a:rPr lang="en-US" sz="2000" dirty="0" err="1">
                <a:latin typeface="Arial" panose="020B0604020202020204" pitchFamily="34" charset="0"/>
                <a:cs typeface="Arial" panose="020B0604020202020204" pitchFamily="34" charset="0"/>
              </a:rPr>
              <a:t>NoOfCuisines</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IsIndoorSeating</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IsVegOnly</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IsHomeDelivery</a:t>
            </a:r>
            <a:r>
              <a:rPr lang="en-US" sz="2000" dirty="0">
                <a:latin typeface="Arial" panose="020B0604020202020204" pitchFamily="34" charset="0"/>
                <a:cs typeface="Arial" panose="020B0604020202020204" pitchFamily="34" charset="0"/>
              </a:rPr>
              <a:t> variables are significant in predicting average cost based on the data set.</a:t>
            </a:r>
          </a:p>
        </p:txBody>
      </p:sp>
      <p:sp>
        <p:nvSpPr>
          <p:cNvPr id="8" name="TextBox 7">
            <a:extLst>
              <a:ext uri="{FF2B5EF4-FFF2-40B4-BE49-F238E27FC236}">
                <a16:creationId xmlns:a16="http://schemas.microsoft.com/office/drawing/2014/main" id="{CB2FF4C3-4F72-4770-81BC-006B25462212}"/>
              </a:ext>
            </a:extLst>
          </p:cNvPr>
          <p:cNvSpPr txBox="1"/>
          <p:nvPr/>
        </p:nvSpPr>
        <p:spPr>
          <a:xfrm>
            <a:off x="1073073" y="4866037"/>
            <a:ext cx="10302240" cy="1323439"/>
          </a:xfrm>
          <a:prstGeom prst="rect">
            <a:avLst/>
          </a:prstGeom>
          <a:noFill/>
        </p:spPr>
        <p:txBody>
          <a:bodyPr wrap="square" rtlCol="0">
            <a:spAutoFit/>
          </a:bodyPr>
          <a:lstStyle/>
          <a:p>
            <a:pPr algn="just"/>
            <a:r>
              <a:rPr lang="en-US" sz="2000" b="1" dirty="0">
                <a:latin typeface="Arial" panose="020B0604020202020204" pitchFamily="34" charset="0"/>
                <a:cs typeface="Arial" panose="020B0604020202020204" pitchFamily="34" charset="0"/>
              </a:rPr>
              <a:t>Equation to attract new user base by predicting average cost:</a:t>
            </a:r>
          </a:p>
          <a:p>
            <a:pPr marL="285750" indent="-285750" algn="just">
              <a:buFont typeface="Arial" panose="020B0604020202020204" pitchFamily="34" charset="0"/>
              <a:buChar char="•"/>
            </a:pPr>
            <a:r>
              <a:rPr lang="en-US" sz="2000" dirty="0">
                <a:latin typeface="Arial" panose="020B0604020202020204" pitchFamily="34" charset="0"/>
                <a:cs typeface="Arial" panose="020B0604020202020204" pitchFamily="34" charset="0"/>
              </a:rPr>
              <a:t>Average cost = 86.5929* </a:t>
            </a:r>
            <a:r>
              <a:rPr lang="en-US" sz="2000" dirty="0" err="1">
                <a:latin typeface="Arial" panose="020B0604020202020204" pitchFamily="34" charset="0"/>
                <a:cs typeface="Arial" panose="020B0604020202020204" pitchFamily="34" charset="0"/>
              </a:rPr>
              <a:t>DeliveryRatings</a:t>
            </a:r>
            <a:r>
              <a:rPr lang="en-US" sz="2000" dirty="0">
                <a:latin typeface="Arial" panose="020B0604020202020204" pitchFamily="34" charset="0"/>
                <a:cs typeface="Arial" panose="020B0604020202020204" pitchFamily="34" charset="0"/>
              </a:rPr>
              <a:t>  +  135.3*</a:t>
            </a:r>
            <a:r>
              <a:rPr lang="en-US" sz="2000" dirty="0" err="1">
                <a:latin typeface="Arial" panose="020B0604020202020204" pitchFamily="34" charset="0"/>
                <a:cs typeface="Arial" panose="020B0604020202020204" pitchFamily="34" charset="0"/>
              </a:rPr>
              <a:t>DinnerRatings</a:t>
            </a:r>
            <a:r>
              <a:rPr lang="en-US" sz="2000" dirty="0">
                <a:latin typeface="Arial" panose="020B0604020202020204" pitchFamily="34" charset="0"/>
                <a:cs typeface="Arial" panose="020B0604020202020204" pitchFamily="34" charset="0"/>
              </a:rPr>
              <a:t> + 0.0602*</a:t>
            </a:r>
            <a:r>
              <a:rPr lang="en-US" sz="2000" dirty="0" err="1">
                <a:latin typeface="Arial" panose="020B0604020202020204" pitchFamily="34" charset="0"/>
                <a:cs typeface="Arial" panose="020B0604020202020204" pitchFamily="34" charset="0"/>
              </a:rPr>
              <a:t>DinnerReviews</a:t>
            </a:r>
            <a:r>
              <a:rPr lang="en-US" sz="2000" dirty="0">
                <a:latin typeface="Arial" panose="020B0604020202020204" pitchFamily="34" charset="0"/>
                <a:cs typeface="Arial" panose="020B0604020202020204" pitchFamily="34" charset="0"/>
              </a:rPr>
              <a:t> + 36.0821*</a:t>
            </a:r>
            <a:r>
              <a:rPr lang="en-US" sz="2000" dirty="0" err="1">
                <a:latin typeface="Arial" panose="020B0604020202020204" pitchFamily="34" charset="0"/>
                <a:cs typeface="Arial" panose="020B0604020202020204" pitchFamily="34" charset="0"/>
              </a:rPr>
              <a:t>NoOfCuisines</a:t>
            </a:r>
            <a:r>
              <a:rPr lang="en-US" sz="2000" dirty="0">
                <a:latin typeface="Arial" panose="020B0604020202020204" pitchFamily="34" charset="0"/>
                <a:cs typeface="Arial" panose="020B0604020202020204" pitchFamily="34" charset="0"/>
              </a:rPr>
              <a:t> – 71.3519*</a:t>
            </a:r>
            <a:r>
              <a:rPr lang="en-US" sz="2000" dirty="0" err="1">
                <a:latin typeface="Arial" panose="020B0604020202020204" pitchFamily="34" charset="0"/>
                <a:cs typeface="Arial" panose="020B0604020202020204" pitchFamily="34" charset="0"/>
              </a:rPr>
              <a:t>IsIndoorSeating</a:t>
            </a:r>
            <a:r>
              <a:rPr lang="en-US" sz="2000" dirty="0">
                <a:latin typeface="Arial" panose="020B0604020202020204" pitchFamily="34" charset="0"/>
                <a:cs typeface="Arial" panose="020B0604020202020204" pitchFamily="34" charset="0"/>
              </a:rPr>
              <a:t> + 25.5455*</a:t>
            </a:r>
            <a:r>
              <a:rPr lang="en-US" sz="2000" dirty="0" err="1">
                <a:latin typeface="Arial" panose="020B0604020202020204" pitchFamily="34" charset="0"/>
                <a:cs typeface="Arial" panose="020B0604020202020204" pitchFamily="34" charset="0"/>
              </a:rPr>
              <a:t>IsVegOnly</a:t>
            </a:r>
            <a:r>
              <a:rPr lang="en-US" sz="2000" dirty="0">
                <a:latin typeface="Arial" panose="020B0604020202020204" pitchFamily="34" charset="0"/>
                <a:cs typeface="Arial" panose="020B0604020202020204" pitchFamily="34" charset="0"/>
              </a:rPr>
              <a:t> +134.3*</a:t>
            </a:r>
            <a:r>
              <a:rPr lang="en-US" sz="2000" dirty="0" err="1">
                <a:latin typeface="Arial" panose="020B0604020202020204" pitchFamily="34" charset="0"/>
                <a:cs typeface="Arial" panose="020B0604020202020204" pitchFamily="34" charset="0"/>
              </a:rPr>
              <a:t>IsHomeDelivery</a:t>
            </a:r>
            <a:r>
              <a:rPr lang="en-US" sz="2000" dirty="0">
                <a:latin typeface="Arial" panose="020B0604020202020204" pitchFamily="34" charset="0"/>
                <a:cs typeface="Arial" panose="020B0604020202020204" pitchFamily="34" charset="0"/>
              </a:rPr>
              <a:t> – 442.9</a:t>
            </a:r>
          </a:p>
        </p:txBody>
      </p:sp>
    </p:spTree>
    <p:extLst>
      <p:ext uri="{BB962C8B-B14F-4D97-AF65-F5344CB8AC3E}">
        <p14:creationId xmlns:p14="http://schemas.microsoft.com/office/powerpoint/2010/main" val="30373535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3" name="Rectangle 52">
            <a:extLst>
              <a:ext uri="{FF2B5EF4-FFF2-40B4-BE49-F238E27FC236}">
                <a16:creationId xmlns:a16="http://schemas.microsoft.com/office/drawing/2014/main" id="{6027F030-58A9-44B8-ABF5-0372D2954E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Freeform: Shape 54">
            <a:extLst>
              <a:ext uri="{FF2B5EF4-FFF2-40B4-BE49-F238E27FC236}">
                <a16:creationId xmlns:a16="http://schemas.microsoft.com/office/drawing/2014/main" id="{A6328306-71F0-4C12-A2D9-7C857146B1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81666" y="741294"/>
            <a:ext cx="5422335" cy="5422335"/>
          </a:xfrm>
          <a:custGeom>
            <a:avLst/>
            <a:gdLst>
              <a:gd name="connsiteX0" fmla="*/ 0 w 5422335"/>
              <a:gd name="connsiteY0" fmla="*/ 539819 h 5422335"/>
              <a:gd name="connsiteX1" fmla="*/ 539819 w 5422335"/>
              <a:gd name="connsiteY1" fmla="*/ 0 h 5422335"/>
              <a:gd name="connsiteX2" fmla="*/ 5422335 w 5422335"/>
              <a:gd name="connsiteY2" fmla="*/ 0 h 5422335"/>
              <a:gd name="connsiteX3" fmla="*/ 5422335 w 5422335"/>
              <a:gd name="connsiteY3" fmla="*/ 4816159 h 5422335"/>
              <a:gd name="connsiteX4" fmla="*/ 4816159 w 5422335"/>
              <a:gd name="connsiteY4" fmla="*/ 5422335 h 5422335"/>
              <a:gd name="connsiteX5" fmla="*/ 1331251 w 5422335"/>
              <a:gd name="connsiteY5" fmla="*/ 5422335 h 5422335"/>
              <a:gd name="connsiteX6" fmla="*/ 0 w 5422335"/>
              <a:gd name="connsiteY6" fmla="*/ 4091084 h 5422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22335" h="5422335">
                <a:moveTo>
                  <a:pt x="0" y="539819"/>
                </a:moveTo>
                <a:lnTo>
                  <a:pt x="539819" y="0"/>
                </a:lnTo>
                <a:lnTo>
                  <a:pt x="5422335" y="0"/>
                </a:lnTo>
                <a:lnTo>
                  <a:pt x="5422335" y="4816159"/>
                </a:lnTo>
                <a:lnTo>
                  <a:pt x="4816159" y="5422335"/>
                </a:lnTo>
                <a:lnTo>
                  <a:pt x="1331251" y="5422335"/>
                </a:lnTo>
                <a:lnTo>
                  <a:pt x="0" y="4091084"/>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7" name="Freeform: Shape 56">
            <a:extLst>
              <a:ext uri="{FF2B5EF4-FFF2-40B4-BE49-F238E27FC236}">
                <a16:creationId xmlns:a16="http://schemas.microsoft.com/office/drawing/2014/main" id="{64AB010C-C307-4A53-9D97-39C6AAB2E0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8917505" y="-622183"/>
            <a:ext cx="1508163" cy="1508163"/>
          </a:xfrm>
          <a:custGeom>
            <a:avLst/>
            <a:gdLst>
              <a:gd name="connsiteX0" fmla="*/ 0 w 1508163"/>
              <a:gd name="connsiteY0" fmla="*/ 1321630 h 1508163"/>
              <a:gd name="connsiteX1" fmla="*/ 1321630 w 1508163"/>
              <a:gd name="connsiteY1" fmla="*/ 0 h 1508163"/>
              <a:gd name="connsiteX2" fmla="*/ 1508163 w 1508163"/>
              <a:gd name="connsiteY2" fmla="*/ 0 h 1508163"/>
              <a:gd name="connsiteX3" fmla="*/ 1508163 w 1508163"/>
              <a:gd name="connsiteY3" fmla="*/ 1508163 h 1508163"/>
              <a:gd name="connsiteX4" fmla="*/ 0 w 1508163"/>
              <a:gd name="connsiteY4" fmla="*/ 1508163 h 15081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163" h="1508163">
                <a:moveTo>
                  <a:pt x="0" y="1321630"/>
                </a:moveTo>
                <a:lnTo>
                  <a:pt x="1321630" y="0"/>
                </a:lnTo>
                <a:lnTo>
                  <a:pt x="1508163" y="0"/>
                </a:lnTo>
                <a:lnTo>
                  <a:pt x="1508163" y="1508163"/>
                </a:lnTo>
                <a:lnTo>
                  <a:pt x="0" y="150816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9" name="Rectangle 58">
            <a:extLst>
              <a:ext uri="{FF2B5EF4-FFF2-40B4-BE49-F238E27FC236}">
                <a16:creationId xmlns:a16="http://schemas.microsoft.com/office/drawing/2014/main" id="{3252C512-4076-456E-AD89-50B0316453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8853041" y="342543"/>
            <a:ext cx="678106" cy="678106"/>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1" name="Rectangle 60">
            <a:extLst>
              <a:ext uri="{FF2B5EF4-FFF2-40B4-BE49-F238E27FC236}">
                <a16:creationId xmlns:a16="http://schemas.microsoft.com/office/drawing/2014/main" id="{71C24C9E-C2F4-4FA4-947B-6CBAC7C3AE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550345" y="2526029"/>
            <a:ext cx="1827638" cy="182763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Rectangle 62">
            <a:extLst>
              <a:ext uri="{FF2B5EF4-FFF2-40B4-BE49-F238E27FC236}">
                <a16:creationId xmlns:a16="http://schemas.microsoft.com/office/drawing/2014/main" id="{604B7750-FFCA-4912-AC2E-989EECC94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828903" y="2552919"/>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Freeform: Shape 64">
            <a:extLst>
              <a:ext uri="{FF2B5EF4-FFF2-40B4-BE49-F238E27FC236}">
                <a16:creationId xmlns:a16="http://schemas.microsoft.com/office/drawing/2014/main" id="{52494659-52DF-4053-975B-36F06255E2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463972" y="5565676"/>
            <a:ext cx="1425687" cy="1425687"/>
          </a:xfrm>
          <a:custGeom>
            <a:avLst/>
            <a:gdLst>
              <a:gd name="connsiteX0" fmla="*/ 0 w 1425687"/>
              <a:gd name="connsiteY0" fmla="*/ 0 h 1425687"/>
              <a:gd name="connsiteX1" fmla="*/ 1425687 w 1425687"/>
              <a:gd name="connsiteY1" fmla="*/ 0 h 1425687"/>
              <a:gd name="connsiteX2" fmla="*/ 1425687 w 1425687"/>
              <a:gd name="connsiteY2" fmla="*/ 819509 h 1425687"/>
              <a:gd name="connsiteX3" fmla="*/ 819509 w 1425687"/>
              <a:gd name="connsiteY3" fmla="*/ 1425687 h 1425687"/>
              <a:gd name="connsiteX4" fmla="*/ 0 w 1425687"/>
              <a:gd name="connsiteY4" fmla="*/ 1425687 h 14256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5687" h="1425687">
                <a:moveTo>
                  <a:pt x="0" y="0"/>
                </a:moveTo>
                <a:lnTo>
                  <a:pt x="1425687" y="0"/>
                </a:lnTo>
                <a:lnTo>
                  <a:pt x="1425687" y="819509"/>
                </a:lnTo>
                <a:lnTo>
                  <a:pt x="819509" y="1425687"/>
                </a:lnTo>
                <a:lnTo>
                  <a:pt x="0" y="1425687"/>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7" name="Freeform: Shape 66">
            <a:extLst>
              <a:ext uri="{FF2B5EF4-FFF2-40B4-BE49-F238E27FC236}">
                <a16:creationId xmlns:a16="http://schemas.microsoft.com/office/drawing/2014/main" id="{EE807326-229C-458C-BDA0-C721262167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3401311" y="734311"/>
            <a:ext cx="5389379" cy="5389379"/>
          </a:xfrm>
          <a:custGeom>
            <a:avLst/>
            <a:gdLst>
              <a:gd name="connsiteX0" fmla="*/ 0 w 5389379"/>
              <a:gd name="connsiteY0" fmla="*/ 540040 h 5389379"/>
              <a:gd name="connsiteX1" fmla="*/ 540040 w 5389379"/>
              <a:gd name="connsiteY1" fmla="*/ 0 h 5389379"/>
              <a:gd name="connsiteX2" fmla="*/ 5389379 w 5389379"/>
              <a:gd name="connsiteY2" fmla="*/ 0 h 5389379"/>
              <a:gd name="connsiteX3" fmla="*/ 5389379 w 5389379"/>
              <a:gd name="connsiteY3" fmla="*/ 4838655 h 5389379"/>
              <a:gd name="connsiteX4" fmla="*/ 4838655 w 5389379"/>
              <a:gd name="connsiteY4" fmla="*/ 5389379 h 5389379"/>
              <a:gd name="connsiteX5" fmla="*/ 0 w 5389379"/>
              <a:gd name="connsiteY5" fmla="*/ 5389379 h 5389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89379" h="5389379">
                <a:moveTo>
                  <a:pt x="0" y="540040"/>
                </a:moveTo>
                <a:lnTo>
                  <a:pt x="540040" y="0"/>
                </a:lnTo>
                <a:lnTo>
                  <a:pt x="5389379" y="0"/>
                </a:lnTo>
                <a:lnTo>
                  <a:pt x="5389379" y="4838655"/>
                </a:lnTo>
                <a:lnTo>
                  <a:pt x="4838655" y="5389379"/>
                </a:lnTo>
                <a:lnTo>
                  <a:pt x="0" y="5389379"/>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9" name="Freeform: Shape 68">
            <a:extLst>
              <a:ext uri="{FF2B5EF4-FFF2-40B4-BE49-F238E27FC236}">
                <a16:creationId xmlns:a16="http://schemas.microsoft.com/office/drawing/2014/main" id="{FCADE1D5-E79C-4CEF-BEFD-B66EFB394D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00283" y="33283"/>
            <a:ext cx="6791435" cy="6791435"/>
          </a:xfrm>
          <a:custGeom>
            <a:avLst/>
            <a:gdLst>
              <a:gd name="connsiteX0" fmla="*/ 1860938 w 6791435"/>
              <a:gd name="connsiteY0" fmla="*/ 81158 h 6791435"/>
              <a:gd name="connsiteX1" fmla="*/ 1942096 w 6791435"/>
              <a:gd name="connsiteY1" fmla="*/ 0 h 6791435"/>
              <a:gd name="connsiteX2" fmla="*/ 6791435 w 6791435"/>
              <a:gd name="connsiteY2" fmla="*/ 0 h 6791435"/>
              <a:gd name="connsiteX3" fmla="*/ 6791435 w 6791435"/>
              <a:gd name="connsiteY3" fmla="*/ 4838655 h 6791435"/>
              <a:gd name="connsiteX4" fmla="*/ 6710277 w 6791435"/>
              <a:gd name="connsiteY4" fmla="*/ 4919813 h 6791435"/>
              <a:gd name="connsiteX5" fmla="*/ 6710277 w 6791435"/>
              <a:gd name="connsiteY5" fmla="*/ 81158 h 6791435"/>
              <a:gd name="connsiteX6" fmla="*/ 0 w 6791435"/>
              <a:gd name="connsiteY6" fmla="*/ 1942096 h 6791435"/>
              <a:gd name="connsiteX7" fmla="*/ 81158 w 6791435"/>
              <a:gd name="connsiteY7" fmla="*/ 1860938 h 6791435"/>
              <a:gd name="connsiteX8" fmla="*/ 81158 w 6791435"/>
              <a:gd name="connsiteY8" fmla="*/ 6710277 h 6791435"/>
              <a:gd name="connsiteX9" fmla="*/ 4919813 w 6791435"/>
              <a:gd name="connsiteY9" fmla="*/ 6710277 h 6791435"/>
              <a:gd name="connsiteX10" fmla="*/ 4838655 w 6791435"/>
              <a:gd name="connsiteY10" fmla="*/ 6791435 h 6791435"/>
              <a:gd name="connsiteX11" fmla="*/ 0 w 6791435"/>
              <a:gd name="connsiteY11" fmla="*/ 6791435 h 6791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91435" h="6791435">
                <a:moveTo>
                  <a:pt x="1860938" y="81158"/>
                </a:moveTo>
                <a:lnTo>
                  <a:pt x="1942096" y="0"/>
                </a:lnTo>
                <a:lnTo>
                  <a:pt x="6791435" y="0"/>
                </a:lnTo>
                <a:lnTo>
                  <a:pt x="6791435" y="4838655"/>
                </a:lnTo>
                <a:lnTo>
                  <a:pt x="6710277" y="4919813"/>
                </a:lnTo>
                <a:lnTo>
                  <a:pt x="6710277" y="81158"/>
                </a:lnTo>
                <a:close/>
                <a:moveTo>
                  <a:pt x="0" y="1942096"/>
                </a:moveTo>
                <a:lnTo>
                  <a:pt x="81158" y="1860938"/>
                </a:lnTo>
                <a:lnTo>
                  <a:pt x="81158" y="6710277"/>
                </a:lnTo>
                <a:lnTo>
                  <a:pt x="4919813" y="6710277"/>
                </a:lnTo>
                <a:lnTo>
                  <a:pt x="4838655" y="6791435"/>
                </a:lnTo>
                <a:lnTo>
                  <a:pt x="0" y="6791435"/>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2" name="Title 1">
            <a:extLst>
              <a:ext uri="{FF2B5EF4-FFF2-40B4-BE49-F238E27FC236}">
                <a16:creationId xmlns:a16="http://schemas.microsoft.com/office/drawing/2014/main" id="{4D2A2988-7E66-4390-A763-756120759019}"/>
              </a:ext>
            </a:extLst>
          </p:cNvPr>
          <p:cNvSpPr>
            <a:spLocks noGrp="1"/>
          </p:cNvSpPr>
          <p:nvPr>
            <p:ph type="title"/>
          </p:nvPr>
        </p:nvSpPr>
        <p:spPr>
          <a:xfrm>
            <a:off x="3204642" y="2353641"/>
            <a:ext cx="5782716" cy="2150719"/>
          </a:xfrm>
          <a:noFill/>
        </p:spPr>
        <p:txBody>
          <a:bodyPr vert="horz" lIns="91440" tIns="45720" rIns="91440" bIns="45720" rtlCol="0" anchor="ctr">
            <a:normAutofit/>
          </a:bodyPr>
          <a:lstStyle/>
          <a:p>
            <a:pPr algn="ctr"/>
            <a:r>
              <a:rPr lang="en-US" sz="4000" b="1" kern="1200" dirty="0">
                <a:solidFill>
                  <a:srgbClr val="080808"/>
                </a:solidFill>
                <a:latin typeface="Arial" panose="020B0604020202020204" pitchFamily="34" charset="0"/>
                <a:cs typeface="Arial" panose="020B0604020202020204" pitchFamily="34" charset="0"/>
              </a:rPr>
              <a:t>Thank You!</a:t>
            </a:r>
          </a:p>
        </p:txBody>
      </p:sp>
      <p:sp>
        <p:nvSpPr>
          <p:cNvPr id="71" name="Isosceles Triangle 70">
            <a:extLst>
              <a:ext uri="{FF2B5EF4-FFF2-40B4-BE49-F238E27FC236}">
                <a16:creationId xmlns:a16="http://schemas.microsoft.com/office/drawing/2014/main" id="{54FC8EB5-1620-43B8-B816-8A91B6EAC9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43866" y="5708769"/>
            <a:ext cx="2313591" cy="1156796"/>
          </a:xfrm>
          <a:prstGeom prst="triangle">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Isosceles Triangle 72">
            <a:extLst>
              <a:ext uri="{FF2B5EF4-FFF2-40B4-BE49-F238E27FC236}">
                <a16:creationId xmlns:a16="http://schemas.microsoft.com/office/drawing/2014/main" id="{3D544515-9F93-4809-A102-B49C85F460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198797" y="6332156"/>
            <a:ext cx="1066816" cy="533408"/>
          </a:xfrm>
          <a:prstGeom prst="triangle">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838652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2" name="Rectangle 121">
            <a:extLst>
              <a:ext uri="{FF2B5EF4-FFF2-40B4-BE49-F238E27FC236}">
                <a16:creationId xmlns:a16="http://schemas.microsoft.com/office/drawing/2014/main" id="{EFA9B6C6-A247-48A8-9A1C-1E36FA9456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46DA266A-DB29-4C24-8AF7-161991316FF7}"/>
              </a:ext>
            </a:extLst>
          </p:cNvPr>
          <p:cNvSpPr>
            <a:spLocks noGrp="1"/>
          </p:cNvSpPr>
          <p:nvPr>
            <p:ph type="ctrTitle"/>
          </p:nvPr>
        </p:nvSpPr>
        <p:spPr>
          <a:xfrm>
            <a:off x="1301262" y="818673"/>
            <a:ext cx="6542257" cy="1925873"/>
          </a:xfrm>
        </p:spPr>
        <p:txBody>
          <a:bodyPr vert="horz" lIns="91440" tIns="45720" rIns="91440" bIns="45720" rtlCol="0">
            <a:normAutofit fontScale="90000"/>
          </a:bodyPr>
          <a:lstStyle/>
          <a:p>
            <a:pPr algn="just"/>
            <a:r>
              <a:rPr lang="en-US" sz="4800">
                <a:effectLst/>
                <a:latin typeface="Arial" panose="020B0604020202020204" pitchFamily="34" charset="0"/>
                <a:ea typeface="Calibri" panose="020F0502020204030204" pitchFamily="34" charset="0"/>
                <a:cs typeface="Arial" panose="020B0604020202020204" pitchFamily="34" charset="0"/>
              </a:rPr>
              <a:t>Analyzing and Predicting Features to Increase the user base for Zomato App</a:t>
            </a:r>
            <a:endParaRPr lang="en-US" sz="4800" kern="1200" dirty="0">
              <a:solidFill>
                <a:srgbClr val="FFFFFF"/>
              </a:solidFill>
              <a:latin typeface="Arial" panose="020B0604020202020204" pitchFamily="34" charset="0"/>
              <a:cs typeface="Arial" panose="020B0604020202020204" pitchFamily="34" charset="0"/>
            </a:endParaRPr>
          </a:p>
        </p:txBody>
      </p:sp>
      <p:sp>
        <p:nvSpPr>
          <p:cNvPr id="3" name="Subtitle 2">
            <a:extLst>
              <a:ext uri="{FF2B5EF4-FFF2-40B4-BE49-F238E27FC236}">
                <a16:creationId xmlns:a16="http://schemas.microsoft.com/office/drawing/2014/main" id="{D143296B-BC5F-4E86-B64E-ED9E41928905}"/>
              </a:ext>
            </a:extLst>
          </p:cNvPr>
          <p:cNvSpPr>
            <a:spLocks noGrp="1"/>
          </p:cNvSpPr>
          <p:nvPr>
            <p:ph type="subTitle" idx="1"/>
          </p:nvPr>
        </p:nvSpPr>
        <p:spPr>
          <a:xfrm>
            <a:off x="5171440" y="3447528"/>
            <a:ext cx="6351734" cy="2766921"/>
          </a:xfrm>
        </p:spPr>
        <p:txBody>
          <a:bodyPr vert="horz" lIns="91440" tIns="45720" rIns="91440" bIns="45720" rtlCol="0">
            <a:normAutofit/>
          </a:bodyPr>
          <a:lstStyle/>
          <a:p>
            <a:pPr algn="l"/>
            <a:r>
              <a:rPr lang="en-US" sz="2800">
                <a:effectLst/>
                <a:latin typeface="Arial" panose="020B0604020202020204" pitchFamily="34" charset="0"/>
                <a:cs typeface="Arial" panose="020B0604020202020204" pitchFamily="34" charset="0"/>
              </a:rPr>
              <a:t>Group – 5	</a:t>
            </a:r>
            <a:br>
              <a:rPr lang="en-US" sz="2800">
                <a:effectLst/>
                <a:latin typeface="Arial" panose="020B0604020202020204" pitchFamily="34" charset="0"/>
                <a:cs typeface="Arial" panose="020B0604020202020204" pitchFamily="34" charset="0"/>
              </a:rPr>
            </a:br>
            <a:r>
              <a:rPr lang="en-US" sz="2800">
                <a:effectLst/>
                <a:latin typeface="Arial" panose="020B0604020202020204" pitchFamily="34" charset="0"/>
                <a:cs typeface="Arial" panose="020B0604020202020204" pitchFamily="34" charset="0"/>
              </a:rPr>
              <a:t>Aditi Tibrewal, ID: 1001955627</a:t>
            </a:r>
            <a:br>
              <a:rPr lang="en-US" sz="2800">
                <a:effectLst/>
                <a:latin typeface="Arial" panose="020B0604020202020204" pitchFamily="34" charset="0"/>
                <a:cs typeface="Arial" panose="020B0604020202020204" pitchFamily="34" charset="0"/>
              </a:rPr>
            </a:br>
            <a:r>
              <a:rPr lang="en-US" sz="2800">
                <a:effectLst/>
                <a:latin typeface="Arial" panose="020B0604020202020204" pitchFamily="34" charset="0"/>
                <a:cs typeface="Arial" panose="020B0604020202020204" pitchFamily="34" charset="0"/>
              </a:rPr>
              <a:t>Faria Tasnim, ID: 1002036395</a:t>
            </a:r>
            <a:br>
              <a:rPr lang="en-US" sz="2800">
                <a:effectLst/>
                <a:latin typeface="Arial" panose="020B0604020202020204" pitchFamily="34" charset="0"/>
                <a:cs typeface="Arial" panose="020B0604020202020204" pitchFamily="34" charset="0"/>
              </a:rPr>
            </a:br>
            <a:r>
              <a:rPr lang="en-US" sz="2800">
                <a:effectLst/>
                <a:latin typeface="Arial" panose="020B0604020202020204" pitchFamily="34" charset="0"/>
                <a:cs typeface="Arial" panose="020B0604020202020204" pitchFamily="34" charset="0"/>
              </a:rPr>
              <a:t>Vishali Bairam, ID: 1001967007</a:t>
            </a:r>
            <a:br>
              <a:rPr lang="en-US" sz="2800">
                <a:effectLst/>
                <a:latin typeface="Arial" panose="020B0604020202020204" pitchFamily="34" charset="0"/>
                <a:cs typeface="Arial" panose="020B0604020202020204" pitchFamily="34" charset="0"/>
              </a:rPr>
            </a:br>
            <a:r>
              <a:rPr lang="en-US" sz="2800">
                <a:effectLst/>
                <a:latin typeface="Arial" panose="020B0604020202020204" pitchFamily="34" charset="0"/>
                <a:cs typeface="Arial" panose="020B0604020202020204" pitchFamily="34" charset="0"/>
              </a:rPr>
              <a:t>Sai Goutham Chiriki, ID: 1002018678</a:t>
            </a:r>
          </a:p>
          <a:p>
            <a:pPr indent="-228600" algn="r">
              <a:buFont typeface="Arial" panose="020B0604020202020204" pitchFamily="34" charset="0"/>
              <a:buChar char="•"/>
            </a:pPr>
            <a:endParaRPr lang="en-US" sz="1600" dirty="0">
              <a:solidFill>
                <a:srgbClr val="FFFFFF"/>
              </a:solidFill>
            </a:endParaRPr>
          </a:p>
        </p:txBody>
      </p:sp>
      <p:sp>
        <p:nvSpPr>
          <p:cNvPr id="124" name="Graphic 13">
            <a:extLst>
              <a:ext uri="{FF2B5EF4-FFF2-40B4-BE49-F238E27FC236}">
                <a16:creationId xmlns:a16="http://schemas.microsoft.com/office/drawing/2014/main" id="{C5CB530E-515E-412C-9DF1-5F8FFBD6F3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17602" y="2744546"/>
            <a:ext cx="139038" cy="139038"/>
          </a:xfrm>
          <a:custGeom>
            <a:avLst/>
            <a:gdLst>
              <a:gd name="connsiteX0" fmla="*/ 129601 w 139038"/>
              <a:gd name="connsiteY0" fmla="*/ 60082 h 139038"/>
              <a:gd name="connsiteX1" fmla="*/ 78956 w 139038"/>
              <a:gd name="connsiteY1" fmla="*/ 60082 h 139038"/>
              <a:gd name="connsiteX2" fmla="*/ 78956 w 139038"/>
              <a:gd name="connsiteY2" fmla="*/ 9437 h 139038"/>
              <a:gd name="connsiteX3" fmla="*/ 69519 w 139038"/>
              <a:gd name="connsiteY3" fmla="*/ 0 h 139038"/>
              <a:gd name="connsiteX4" fmla="*/ 60082 w 139038"/>
              <a:gd name="connsiteY4" fmla="*/ 9437 h 139038"/>
              <a:gd name="connsiteX5" fmla="*/ 60082 w 139038"/>
              <a:gd name="connsiteY5" fmla="*/ 60082 h 139038"/>
              <a:gd name="connsiteX6" fmla="*/ 9437 w 139038"/>
              <a:gd name="connsiteY6" fmla="*/ 60082 h 139038"/>
              <a:gd name="connsiteX7" fmla="*/ 0 w 139038"/>
              <a:gd name="connsiteY7" fmla="*/ 69519 h 139038"/>
              <a:gd name="connsiteX8" fmla="*/ 9437 w 139038"/>
              <a:gd name="connsiteY8" fmla="*/ 78956 h 139038"/>
              <a:gd name="connsiteX9" fmla="*/ 60082 w 139038"/>
              <a:gd name="connsiteY9" fmla="*/ 78956 h 139038"/>
              <a:gd name="connsiteX10" fmla="*/ 60082 w 139038"/>
              <a:gd name="connsiteY10" fmla="*/ 129601 h 139038"/>
              <a:gd name="connsiteX11" fmla="*/ 69519 w 139038"/>
              <a:gd name="connsiteY11" fmla="*/ 139038 h 139038"/>
              <a:gd name="connsiteX12" fmla="*/ 78956 w 139038"/>
              <a:gd name="connsiteY12" fmla="*/ 129601 h 139038"/>
              <a:gd name="connsiteX13" fmla="*/ 78956 w 139038"/>
              <a:gd name="connsiteY13" fmla="*/ 78956 h 139038"/>
              <a:gd name="connsiteX14" fmla="*/ 129601 w 139038"/>
              <a:gd name="connsiteY14" fmla="*/ 78956 h 139038"/>
              <a:gd name="connsiteX15" fmla="*/ 139038 w 139038"/>
              <a:gd name="connsiteY15" fmla="*/ 69519 h 139038"/>
              <a:gd name="connsiteX16" fmla="*/ 129601 w 139038"/>
              <a:gd name="connsiteY16" fmla="*/ 60082 h 13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8" h="139038">
                <a:moveTo>
                  <a:pt x="129601" y="60082"/>
                </a:moveTo>
                <a:lnTo>
                  <a:pt x="78956" y="60082"/>
                </a:lnTo>
                <a:lnTo>
                  <a:pt x="78956" y="9437"/>
                </a:lnTo>
                <a:cubicBezTo>
                  <a:pt x="78956" y="4225"/>
                  <a:pt x="74731" y="0"/>
                  <a:pt x="69519" y="0"/>
                </a:cubicBezTo>
                <a:cubicBezTo>
                  <a:pt x="64307" y="0"/>
                  <a:pt x="60082" y="4225"/>
                  <a:pt x="60082" y="9437"/>
                </a:cubicBezTo>
                <a:lnTo>
                  <a:pt x="60082" y="60082"/>
                </a:lnTo>
                <a:lnTo>
                  <a:pt x="9437" y="60082"/>
                </a:lnTo>
                <a:cubicBezTo>
                  <a:pt x="4225" y="60082"/>
                  <a:pt x="0" y="64307"/>
                  <a:pt x="0" y="69519"/>
                </a:cubicBezTo>
                <a:cubicBezTo>
                  <a:pt x="0" y="74731"/>
                  <a:pt x="4225" y="78956"/>
                  <a:pt x="9437" y="78956"/>
                </a:cubicBezTo>
                <a:lnTo>
                  <a:pt x="60082" y="78956"/>
                </a:lnTo>
                <a:lnTo>
                  <a:pt x="60082" y="129601"/>
                </a:lnTo>
                <a:cubicBezTo>
                  <a:pt x="60082" y="134813"/>
                  <a:pt x="64307" y="139038"/>
                  <a:pt x="69519" y="139038"/>
                </a:cubicBezTo>
                <a:cubicBezTo>
                  <a:pt x="74731" y="139038"/>
                  <a:pt x="78956" y="134813"/>
                  <a:pt x="78956" y="129601"/>
                </a:cubicBezTo>
                <a:lnTo>
                  <a:pt x="78956" y="78956"/>
                </a:lnTo>
                <a:lnTo>
                  <a:pt x="129601" y="78956"/>
                </a:lnTo>
                <a:cubicBezTo>
                  <a:pt x="134813" y="78956"/>
                  <a:pt x="139038" y="74731"/>
                  <a:pt x="139038" y="69519"/>
                </a:cubicBezTo>
                <a:cubicBezTo>
                  <a:pt x="139038" y="64307"/>
                  <a:pt x="134813" y="60082"/>
                  <a:pt x="129601" y="60082"/>
                </a:cubicBezTo>
                <a:close/>
              </a:path>
            </a:pathLst>
          </a:custGeom>
          <a:solidFill>
            <a:srgbClr val="FFFFFF"/>
          </a:solidFill>
          <a:ln w="603" cap="flat">
            <a:noFill/>
            <a:prstDash val="solid"/>
            <a:miter/>
          </a:ln>
        </p:spPr>
        <p:txBody>
          <a:bodyPr rtlCol="0" anchor="ctr"/>
          <a:lstStyle/>
          <a:p>
            <a:endParaRPr lang="en-US">
              <a:solidFill>
                <a:srgbClr val="FFFFFF"/>
              </a:solidFill>
            </a:endParaRPr>
          </a:p>
        </p:txBody>
      </p:sp>
      <p:sp>
        <p:nvSpPr>
          <p:cNvPr id="126" name="Graphic 12">
            <a:extLst>
              <a:ext uri="{FF2B5EF4-FFF2-40B4-BE49-F238E27FC236}">
                <a16:creationId xmlns:a16="http://schemas.microsoft.com/office/drawing/2014/main" id="{712D4376-A578-4FF1-94FC-245E7A6A48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76380" y="2973840"/>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rgbClr val="FFFFFF"/>
          </a:solidFill>
          <a:ln w="422" cap="flat">
            <a:noFill/>
            <a:prstDash val="solid"/>
            <a:miter/>
          </a:ln>
        </p:spPr>
        <p:txBody>
          <a:bodyPr rtlCol="0" anchor="ctr"/>
          <a:lstStyle/>
          <a:p>
            <a:endParaRPr lang="en-US">
              <a:solidFill>
                <a:srgbClr val="FFFFFF"/>
              </a:solidFill>
            </a:endParaRPr>
          </a:p>
        </p:txBody>
      </p:sp>
      <p:sp>
        <p:nvSpPr>
          <p:cNvPr id="128" name="Graphic 15">
            <a:extLst>
              <a:ext uri="{FF2B5EF4-FFF2-40B4-BE49-F238E27FC236}">
                <a16:creationId xmlns:a16="http://schemas.microsoft.com/office/drawing/2014/main" id="{AEA7509D-F04F-40CB-A0B3-EEF16499C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02062" y="3198265"/>
            <a:ext cx="127713" cy="127713"/>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rgbClr val="FFFFFF"/>
          </a:solidFill>
          <a:ln w="610" cap="flat">
            <a:noFill/>
            <a:prstDash val="solid"/>
            <a:miter/>
          </a:ln>
        </p:spPr>
        <p:txBody>
          <a:bodyPr rtlCol="0" anchor="ctr"/>
          <a:lstStyle/>
          <a:p>
            <a:endParaRPr lang="en-US">
              <a:solidFill>
                <a:srgbClr val="FFFFFF"/>
              </a:solidFill>
            </a:endParaRPr>
          </a:p>
        </p:txBody>
      </p:sp>
      <p:cxnSp>
        <p:nvCxnSpPr>
          <p:cNvPr id="130" name="Straight Connector 129">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01262" y="3496322"/>
            <a:ext cx="0" cy="3352800"/>
          </a:xfrm>
          <a:prstGeom prst="line">
            <a:avLst/>
          </a:prstGeom>
          <a:ln w="25400" cap="sq">
            <a:solidFill>
              <a:srgbClr val="FFFFFF"/>
            </a:soli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45081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D2A2988-7E66-4390-A763-756120759019}"/>
              </a:ext>
            </a:extLst>
          </p:cNvPr>
          <p:cNvSpPr>
            <a:spLocks noGrp="1"/>
          </p:cNvSpPr>
          <p:nvPr>
            <p:ph type="title"/>
          </p:nvPr>
        </p:nvSpPr>
        <p:spPr>
          <a:xfrm>
            <a:off x="643467" y="321734"/>
            <a:ext cx="10905066" cy="1135737"/>
          </a:xfrm>
        </p:spPr>
        <p:txBody>
          <a:bodyPr>
            <a:normAutofit/>
          </a:bodyPr>
          <a:lstStyle/>
          <a:p>
            <a:r>
              <a:rPr lang="en-US" sz="4000" b="1" dirty="0">
                <a:latin typeface="Arial" panose="020B0604020202020204" pitchFamily="34" charset="0"/>
                <a:cs typeface="Arial" panose="020B0604020202020204" pitchFamily="34" charset="0"/>
              </a:rPr>
              <a:t>Business Context and Goal Analysis</a:t>
            </a:r>
          </a:p>
        </p:txBody>
      </p:sp>
      <p:sp>
        <p:nvSpPr>
          <p:cNvPr id="3" name="Content Placeholder 2">
            <a:extLst>
              <a:ext uri="{FF2B5EF4-FFF2-40B4-BE49-F238E27FC236}">
                <a16:creationId xmlns:a16="http://schemas.microsoft.com/office/drawing/2014/main" id="{E0FB37A9-79B6-4631-8262-4FAB6AF556ED}"/>
              </a:ext>
            </a:extLst>
          </p:cNvPr>
          <p:cNvSpPr>
            <a:spLocks noGrp="1"/>
          </p:cNvSpPr>
          <p:nvPr>
            <p:ph idx="1"/>
          </p:nvPr>
        </p:nvSpPr>
        <p:spPr>
          <a:xfrm>
            <a:off x="643467" y="1341120"/>
            <a:ext cx="10905066" cy="4835843"/>
          </a:xfrm>
        </p:spPr>
        <p:txBody>
          <a:bodyPr>
            <a:normAutofit/>
          </a:bodyPr>
          <a:lstStyle/>
          <a:p>
            <a:pPr algn="just"/>
            <a:r>
              <a:rPr lang="en-US" sz="2000" dirty="0">
                <a:latin typeface="Arial" panose="020B0604020202020204" pitchFamily="34" charset="0"/>
                <a:cs typeface="Arial" panose="020B0604020202020204" pitchFamily="34" charset="0"/>
              </a:rPr>
              <a:t>Zomato</a:t>
            </a:r>
            <a:r>
              <a:rPr lang="en-US" sz="2000" b="0" i="0" dirty="0">
                <a:effectLst/>
                <a:latin typeface="Arial" panose="020B0604020202020204" pitchFamily="34" charset="0"/>
                <a:cs typeface="Arial" panose="020B0604020202020204" pitchFamily="34" charset="0"/>
              </a:rPr>
              <a:t> is an </a:t>
            </a:r>
            <a:r>
              <a:rPr lang="en-US" sz="2000" b="1" i="0" dirty="0">
                <a:effectLst/>
                <a:latin typeface="Arial" panose="020B0604020202020204" pitchFamily="34" charset="0"/>
                <a:cs typeface="Arial" panose="020B0604020202020204" pitchFamily="34" charset="0"/>
              </a:rPr>
              <a:t>Indian</a:t>
            </a:r>
            <a:r>
              <a:rPr lang="en-US" sz="2000" b="0" i="0" dirty="0">
                <a:effectLst/>
                <a:latin typeface="Arial" panose="020B0604020202020204" pitchFamily="34" charset="0"/>
                <a:cs typeface="Arial" panose="020B0604020202020204" pitchFamily="34" charset="0"/>
              </a:rPr>
              <a:t> multinational restaurant aggregator and food delivery company. Their</a:t>
            </a:r>
            <a:r>
              <a:rPr lang="en-US" sz="2000" dirty="0">
                <a:latin typeface="Arial" panose="020B0604020202020204" pitchFamily="34" charset="0"/>
                <a:cs typeface="Arial" panose="020B0604020202020204" pitchFamily="34" charset="0"/>
              </a:rPr>
              <a:t> business model is based on providing local restaurants search services and collecting data on food menus, contacts and providing relevant information to their customers on the mobile app and its online website. Zomato earns their revenue in two folded way- one is through commission for every delivery from a restaurant and second one is through delivery fee. Thus, user preferences and selection of choices assumes a vital part in deciding the development of the app which leads to increasing user base to the platform welcoming more revenues for Zomato.</a:t>
            </a:r>
          </a:p>
          <a:p>
            <a:r>
              <a:rPr lang="en-US" sz="2000" dirty="0">
                <a:latin typeface="Arial" panose="020B0604020202020204" pitchFamily="34" charset="0"/>
                <a:cs typeface="Arial" panose="020B0604020202020204" pitchFamily="34" charset="0"/>
              </a:rPr>
              <a:t>For this group project, we are committed to analyze the data collected by Zomato through their mobile app of different user preferences compared to dinner and delivery ratings and reviews and average cost per restaurant.</a:t>
            </a:r>
          </a:p>
          <a:p>
            <a:pPr>
              <a:buFont typeface="Wingdings" panose="05000000000000000000" pitchFamily="2" charset="2"/>
              <a:buChar char="Ø"/>
            </a:pPr>
            <a:r>
              <a:rPr lang="en-US" sz="2000" b="1" i="1" dirty="0">
                <a:latin typeface="Arial" panose="020B0604020202020204" pitchFamily="34" charset="0"/>
                <a:cs typeface="Arial" panose="020B0604020202020204" pitchFamily="34" charset="0"/>
              </a:rPr>
              <a:t>Selecting the most significant features/options that have strong relationship with the average cost.</a:t>
            </a:r>
          </a:p>
          <a:p>
            <a:pPr>
              <a:buFont typeface="Wingdings" panose="05000000000000000000" pitchFamily="2" charset="2"/>
              <a:buChar char="Ø"/>
            </a:pPr>
            <a:r>
              <a:rPr lang="en-US" sz="2000" b="1" i="1" dirty="0">
                <a:latin typeface="Arial" panose="020B0604020202020204" pitchFamily="34" charset="0"/>
                <a:cs typeface="Arial" panose="020B0604020202020204" pitchFamily="34" charset="0"/>
              </a:rPr>
              <a:t>Based on our research and data analysis, we want to propose a best model for predicting average cost to attract new user base for the app.</a:t>
            </a:r>
          </a:p>
        </p:txBody>
      </p:sp>
      <p:sp>
        <p:nvSpPr>
          <p:cNvPr id="23" name="Rectangle 22">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Isosceles Triangle 24">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Isosceles Triangle 26">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9" name="Rectangle 28">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1120574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D2A2988-7E66-4390-A763-756120759019}"/>
              </a:ext>
            </a:extLst>
          </p:cNvPr>
          <p:cNvSpPr>
            <a:spLocks noGrp="1"/>
          </p:cNvSpPr>
          <p:nvPr>
            <p:ph type="title"/>
          </p:nvPr>
        </p:nvSpPr>
        <p:spPr>
          <a:xfrm>
            <a:off x="643467" y="270935"/>
            <a:ext cx="10905066" cy="602826"/>
          </a:xfrm>
        </p:spPr>
        <p:txBody>
          <a:bodyPr>
            <a:noAutofit/>
          </a:bodyPr>
          <a:lstStyle/>
          <a:p>
            <a:r>
              <a:rPr lang="en-US" sz="4000" b="1" dirty="0">
                <a:latin typeface="Arial" panose="020B0604020202020204" pitchFamily="34" charset="0"/>
                <a:cs typeface="Arial" panose="020B0604020202020204" pitchFamily="34" charset="0"/>
              </a:rPr>
              <a:t>Raw Data</a:t>
            </a:r>
          </a:p>
        </p:txBody>
      </p:sp>
      <p:pic>
        <p:nvPicPr>
          <p:cNvPr id="5" name="Content Placeholder 4">
            <a:extLst>
              <a:ext uri="{FF2B5EF4-FFF2-40B4-BE49-F238E27FC236}">
                <a16:creationId xmlns:a16="http://schemas.microsoft.com/office/drawing/2014/main" id="{FDB6D0E1-7F4A-4D4D-932B-C199F1900D76}"/>
              </a:ext>
            </a:extLst>
          </p:cNvPr>
          <p:cNvPicPr>
            <a:picLocks noGrp="1" noChangeAspect="1"/>
          </p:cNvPicPr>
          <p:nvPr>
            <p:ph idx="1"/>
          </p:nvPr>
        </p:nvPicPr>
        <p:blipFill>
          <a:blip r:embed="rId2"/>
          <a:stretch>
            <a:fillRect/>
          </a:stretch>
        </p:blipFill>
        <p:spPr>
          <a:xfrm>
            <a:off x="507030" y="1052634"/>
            <a:ext cx="10865408" cy="1797142"/>
          </a:xfrm>
        </p:spPr>
      </p:pic>
      <p:sp>
        <p:nvSpPr>
          <p:cNvPr id="23" name="Rectangle 22">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Isosceles Triangle 24">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Isosceles Triangle 26">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9" name="Rectangle 28">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 name="TextBox 5">
            <a:extLst>
              <a:ext uri="{FF2B5EF4-FFF2-40B4-BE49-F238E27FC236}">
                <a16:creationId xmlns:a16="http://schemas.microsoft.com/office/drawing/2014/main" id="{D024D072-9796-49A4-A9E1-906E2E1ACCD0}"/>
              </a:ext>
            </a:extLst>
          </p:cNvPr>
          <p:cNvSpPr txBox="1"/>
          <p:nvPr/>
        </p:nvSpPr>
        <p:spPr>
          <a:xfrm>
            <a:off x="643467" y="3028649"/>
            <a:ext cx="10905065" cy="3139321"/>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Zomato Bangalore data set.</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 total 19 columns and 8924 rows.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There are 4 binary columns, 4 discrete columns, 2 continuous column and 9 categorical columns in the dataset.</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Data set contains dinner and delivery ratings and reviews, number of cuisines served and average cost.</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7 out of 19 columns are in text and 4 of these 7 columns(</a:t>
            </a:r>
            <a:r>
              <a:rPr lang="en-US" dirty="0" err="1">
                <a:latin typeface="Arial" panose="020B0604020202020204" pitchFamily="34" charset="0"/>
                <a:cs typeface="Arial" panose="020B0604020202020204" pitchFamily="34" charset="0"/>
              </a:rPr>
              <a:t>KnownFor,PopularDishes</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PeopleKnownFor</a:t>
            </a:r>
            <a:r>
              <a:rPr lang="en-US" dirty="0">
                <a:latin typeface="Arial" panose="020B0604020202020204" pitchFamily="34" charset="0"/>
                <a:cs typeface="Arial" panose="020B0604020202020204" pitchFamily="34" charset="0"/>
              </a:rPr>
              <a:t>)</a:t>
            </a:r>
            <a:r>
              <a:rPr lang="en-US">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had more than 3000 rows of missing values, was removed from analysis.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Found 5324 cells in Dinner ratings and 1131 cells in Delivery ratings having (-) values which were replaced by the mean ratings.</a:t>
            </a:r>
          </a:p>
          <a:p>
            <a:pPr marL="285750" indent="-285750">
              <a:buFont typeface="Arial" panose="020B0604020202020204" pitchFamily="34" charset="0"/>
              <a:buChar char="•"/>
            </a:pPr>
            <a:endParaRPr lang="en-US" dirty="0"/>
          </a:p>
        </p:txBody>
      </p:sp>
      <p:sp>
        <p:nvSpPr>
          <p:cNvPr id="22" name="TextBox 21">
            <a:extLst>
              <a:ext uri="{FF2B5EF4-FFF2-40B4-BE49-F238E27FC236}">
                <a16:creationId xmlns:a16="http://schemas.microsoft.com/office/drawing/2014/main" id="{571EEB0F-6A5B-4266-90D2-B46D5ED8B62A}"/>
              </a:ext>
            </a:extLst>
          </p:cNvPr>
          <p:cNvSpPr txBox="1"/>
          <p:nvPr/>
        </p:nvSpPr>
        <p:spPr>
          <a:xfrm>
            <a:off x="1137919" y="5940734"/>
            <a:ext cx="9916160" cy="646331"/>
          </a:xfrm>
          <a:prstGeom prst="rect">
            <a:avLst/>
          </a:prstGeom>
          <a:noFill/>
        </p:spPr>
        <p:txBody>
          <a:bodyPr wrap="square">
            <a:spAutoFit/>
          </a:bodyPr>
          <a:lstStyle/>
          <a:p>
            <a:pPr algn="ctr"/>
            <a:r>
              <a:rPr lang="en-US" sz="1800" dirty="0">
                <a:solidFill>
                  <a:schemeClr val="accent1">
                    <a:lumMod val="75000"/>
                  </a:schemeClr>
                </a:solidFill>
                <a:latin typeface="Arial" panose="020B0604020202020204" pitchFamily="34" charset="0"/>
                <a:cs typeface="Arial" panose="020B0604020202020204" pitchFamily="34" charset="0"/>
              </a:rPr>
              <a:t>Though Data has many columns, Categorical and Quantitative data which we use in analysis are countable on fingers.</a:t>
            </a:r>
          </a:p>
        </p:txBody>
      </p:sp>
    </p:spTree>
    <p:extLst>
      <p:ext uri="{BB962C8B-B14F-4D97-AF65-F5344CB8AC3E}">
        <p14:creationId xmlns:p14="http://schemas.microsoft.com/office/powerpoint/2010/main" val="5952168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0" name="Rectangle 33">
            <a:extLst>
              <a:ext uri="{FF2B5EF4-FFF2-40B4-BE49-F238E27FC236}">
                <a16:creationId xmlns:a16="http://schemas.microsoft.com/office/drawing/2014/main" id="{022BDE4A-8A20-4A69-9C5A-581C82036A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D2A2988-7E66-4390-A763-756120759019}"/>
              </a:ext>
            </a:extLst>
          </p:cNvPr>
          <p:cNvSpPr>
            <a:spLocks noGrp="1"/>
          </p:cNvSpPr>
          <p:nvPr>
            <p:ph type="title"/>
          </p:nvPr>
        </p:nvSpPr>
        <p:spPr>
          <a:xfrm>
            <a:off x="1001684" y="119612"/>
            <a:ext cx="10178934" cy="754148"/>
          </a:xfrm>
        </p:spPr>
        <p:txBody>
          <a:bodyPr vert="horz" lIns="91440" tIns="45720" rIns="91440" bIns="45720" rtlCol="0" anchor="b">
            <a:normAutofit/>
          </a:bodyPr>
          <a:lstStyle/>
          <a:p>
            <a:r>
              <a:rPr lang="en-US" sz="4000" b="1" kern="1200" dirty="0">
                <a:solidFill>
                  <a:schemeClr val="tx1"/>
                </a:solidFill>
                <a:latin typeface="Arial" panose="020B0604020202020204" pitchFamily="34" charset="0"/>
                <a:cs typeface="Arial" panose="020B0604020202020204" pitchFamily="34" charset="0"/>
              </a:rPr>
              <a:t>Data Visualization</a:t>
            </a:r>
          </a:p>
        </p:txBody>
      </p:sp>
      <p:pic>
        <p:nvPicPr>
          <p:cNvPr id="11" name="Content Placeholder 4">
            <a:extLst>
              <a:ext uri="{FF2B5EF4-FFF2-40B4-BE49-F238E27FC236}">
                <a16:creationId xmlns:a16="http://schemas.microsoft.com/office/drawing/2014/main" id="{8F530B7D-536D-419E-BAEE-44D26C542F6C}"/>
              </a:ext>
            </a:extLst>
          </p:cNvPr>
          <p:cNvPicPr>
            <a:picLocks noChangeAspect="1"/>
          </p:cNvPicPr>
          <p:nvPr/>
        </p:nvPicPr>
        <p:blipFill rotWithShape="1">
          <a:blip r:embed="rId2"/>
          <a:srcRect r="798" b="-3"/>
          <a:stretch/>
        </p:blipFill>
        <p:spPr>
          <a:xfrm>
            <a:off x="198741" y="1219200"/>
            <a:ext cx="5803323" cy="4701309"/>
          </a:xfrm>
          <a:prstGeom prst="rect">
            <a:avLst/>
          </a:prstGeom>
        </p:spPr>
      </p:pic>
      <p:pic>
        <p:nvPicPr>
          <p:cNvPr id="5" name="Content Placeholder 4">
            <a:extLst>
              <a:ext uri="{FF2B5EF4-FFF2-40B4-BE49-F238E27FC236}">
                <a16:creationId xmlns:a16="http://schemas.microsoft.com/office/drawing/2014/main" id="{5462D116-0AA4-4BE3-A950-1F8747D5CF7B}"/>
              </a:ext>
            </a:extLst>
          </p:cNvPr>
          <p:cNvPicPr>
            <a:picLocks noGrp="1" noChangeAspect="1"/>
          </p:cNvPicPr>
          <p:nvPr>
            <p:ph idx="1"/>
          </p:nvPr>
        </p:nvPicPr>
        <p:blipFill rotWithShape="1">
          <a:blip r:embed="rId3"/>
          <a:srcRect t="178" r="-2" b="5402"/>
          <a:stretch/>
        </p:blipFill>
        <p:spPr>
          <a:xfrm>
            <a:off x="6189934" y="1219200"/>
            <a:ext cx="5803323" cy="4812145"/>
          </a:xfrm>
          <a:prstGeom prst="rect">
            <a:avLst/>
          </a:prstGeom>
        </p:spPr>
      </p:pic>
      <p:sp>
        <p:nvSpPr>
          <p:cNvPr id="6" name="TextBox 5">
            <a:extLst>
              <a:ext uri="{FF2B5EF4-FFF2-40B4-BE49-F238E27FC236}">
                <a16:creationId xmlns:a16="http://schemas.microsoft.com/office/drawing/2014/main" id="{4C6C5290-95A7-48E9-A740-ED4848BDAF61}"/>
              </a:ext>
            </a:extLst>
          </p:cNvPr>
          <p:cNvSpPr txBox="1"/>
          <p:nvPr/>
        </p:nvSpPr>
        <p:spPr>
          <a:xfrm>
            <a:off x="369455" y="6031345"/>
            <a:ext cx="5551054" cy="646331"/>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Correlation matrix between </a:t>
            </a:r>
            <a:r>
              <a:rPr lang="en-US" dirty="0" err="1">
                <a:latin typeface="Arial" panose="020B0604020202020204" pitchFamily="34" charset="0"/>
                <a:cs typeface="Arial" panose="020B0604020202020204" pitchFamily="34" charset="0"/>
              </a:rPr>
              <a:t>isHomeDelivery</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isTakeaway</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isIndoorSeating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isVegOnly</a:t>
            </a:r>
            <a:r>
              <a:rPr lang="en-US" dirty="0">
                <a:latin typeface="Arial" panose="020B0604020202020204" pitchFamily="34" charset="0"/>
                <a:cs typeface="Arial" panose="020B0604020202020204" pitchFamily="34" charset="0"/>
              </a:rPr>
              <a:t>. </a:t>
            </a:r>
          </a:p>
        </p:txBody>
      </p:sp>
      <p:sp>
        <p:nvSpPr>
          <p:cNvPr id="20" name="TextBox 19">
            <a:extLst>
              <a:ext uri="{FF2B5EF4-FFF2-40B4-BE49-F238E27FC236}">
                <a16:creationId xmlns:a16="http://schemas.microsoft.com/office/drawing/2014/main" id="{0A42FD63-1175-4AD0-8CCA-F859AD7C74AE}"/>
              </a:ext>
            </a:extLst>
          </p:cNvPr>
          <p:cNvSpPr txBox="1"/>
          <p:nvPr/>
        </p:nvSpPr>
        <p:spPr>
          <a:xfrm>
            <a:off x="6179172" y="6049818"/>
            <a:ext cx="5814085"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Correlation matrix between Dinner Ratings, Dinner Reviews, Delivery Ratings and Delivery Reviews.</a:t>
            </a:r>
          </a:p>
        </p:txBody>
      </p:sp>
    </p:spTree>
    <p:extLst>
      <p:ext uri="{BB962C8B-B14F-4D97-AF65-F5344CB8AC3E}">
        <p14:creationId xmlns:p14="http://schemas.microsoft.com/office/powerpoint/2010/main" val="12407253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C1C2A1-FB57-4E40-8FBB-0635D35A8841}"/>
              </a:ext>
            </a:extLst>
          </p:cNvPr>
          <p:cNvSpPr>
            <a:spLocks noGrp="1"/>
          </p:cNvSpPr>
          <p:nvPr>
            <p:ph type="title"/>
          </p:nvPr>
        </p:nvSpPr>
        <p:spPr>
          <a:xfrm>
            <a:off x="838200" y="314325"/>
            <a:ext cx="10515600" cy="732155"/>
          </a:xfrm>
        </p:spPr>
        <p:txBody>
          <a:bodyPr>
            <a:normAutofit/>
          </a:bodyPr>
          <a:lstStyle/>
          <a:p>
            <a:r>
              <a:rPr lang="en-US" sz="4000" dirty="0">
                <a:latin typeface="Arial" panose="020B0604020202020204" pitchFamily="34" charset="0"/>
                <a:cs typeface="Arial" panose="020B0604020202020204" pitchFamily="34" charset="0"/>
              </a:rPr>
              <a:t>Data Visualization</a:t>
            </a:r>
            <a:endParaRPr lang="en-US" sz="4000" dirty="0"/>
          </a:p>
        </p:txBody>
      </p:sp>
      <p:pic>
        <p:nvPicPr>
          <p:cNvPr id="1028" name="Picture 4">
            <a:extLst>
              <a:ext uri="{FF2B5EF4-FFF2-40B4-BE49-F238E27FC236}">
                <a16:creationId xmlns:a16="http://schemas.microsoft.com/office/drawing/2014/main" id="{ECE735C7-4D26-4766-975B-874C56DA00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1046480"/>
            <a:ext cx="5761048" cy="262636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1BE0C70B-3F6B-4CEE-AD4B-5322C19CE25F}"/>
              </a:ext>
            </a:extLst>
          </p:cNvPr>
          <p:cNvPicPr>
            <a:picLocks noChangeAspect="1"/>
          </p:cNvPicPr>
          <p:nvPr/>
        </p:nvPicPr>
        <p:blipFill>
          <a:blip r:embed="rId3"/>
          <a:stretch>
            <a:fillRect/>
          </a:stretch>
        </p:blipFill>
        <p:spPr>
          <a:xfrm>
            <a:off x="5781176" y="3870960"/>
            <a:ext cx="6007409" cy="2914800"/>
          </a:xfrm>
          <a:prstGeom prst="rect">
            <a:avLst/>
          </a:prstGeom>
        </p:spPr>
      </p:pic>
      <p:pic>
        <p:nvPicPr>
          <p:cNvPr id="12" name="Content Placeholder 11">
            <a:extLst>
              <a:ext uri="{FF2B5EF4-FFF2-40B4-BE49-F238E27FC236}">
                <a16:creationId xmlns:a16="http://schemas.microsoft.com/office/drawing/2014/main" id="{541A2F2A-EB0C-4EA2-A799-C34EB229D7E4}"/>
              </a:ext>
            </a:extLst>
          </p:cNvPr>
          <p:cNvPicPr>
            <a:picLocks noGrp="1" noChangeAspect="1"/>
          </p:cNvPicPr>
          <p:nvPr>
            <p:ph idx="1"/>
          </p:nvPr>
        </p:nvPicPr>
        <p:blipFill>
          <a:blip r:embed="rId4"/>
          <a:stretch>
            <a:fillRect/>
          </a:stretch>
        </p:blipFill>
        <p:spPr>
          <a:xfrm>
            <a:off x="334952" y="1188009"/>
            <a:ext cx="5283472" cy="2978303"/>
          </a:xfrm>
        </p:spPr>
      </p:pic>
      <p:pic>
        <p:nvPicPr>
          <p:cNvPr id="1030" name="Picture 6">
            <a:extLst>
              <a:ext uri="{FF2B5EF4-FFF2-40B4-BE49-F238E27FC236}">
                <a16:creationId xmlns:a16="http://schemas.microsoft.com/office/drawing/2014/main" id="{45DA963F-3205-43B5-AE17-58433096BDC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3200" y="4307841"/>
            <a:ext cx="5208637" cy="22543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73705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D2A2988-7E66-4390-A763-756120759019}"/>
              </a:ext>
            </a:extLst>
          </p:cNvPr>
          <p:cNvSpPr>
            <a:spLocks noGrp="1"/>
          </p:cNvSpPr>
          <p:nvPr>
            <p:ph type="title"/>
          </p:nvPr>
        </p:nvSpPr>
        <p:spPr>
          <a:xfrm>
            <a:off x="643467" y="321734"/>
            <a:ext cx="10905066" cy="912691"/>
          </a:xfrm>
        </p:spPr>
        <p:txBody>
          <a:bodyPr>
            <a:normAutofit/>
          </a:bodyPr>
          <a:lstStyle/>
          <a:p>
            <a:r>
              <a:rPr lang="en-US" sz="4000" b="1" dirty="0">
                <a:latin typeface="Arial" panose="020B0604020202020204" pitchFamily="34" charset="0"/>
                <a:cs typeface="Arial" panose="020B0604020202020204" pitchFamily="34" charset="0"/>
              </a:rPr>
              <a:t>Data Preparation and Model Selection</a:t>
            </a:r>
          </a:p>
        </p:txBody>
      </p:sp>
      <p:sp>
        <p:nvSpPr>
          <p:cNvPr id="3" name="Content Placeholder 2">
            <a:extLst>
              <a:ext uri="{FF2B5EF4-FFF2-40B4-BE49-F238E27FC236}">
                <a16:creationId xmlns:a16="http://schemas.microsoft.com/office/drawing/2014/main" id="{E0FB37A9-79B6-4631-8262-4FAB6AF556ED}"/>
              </a:ext>
            </a:extLst>
          </p:cNvPr>
          <p:cNvSpPr>
            <a:spLocks noGrp="1"/>
          </p:cNvSpPr>
          <p:nvPr>
            <p:ph idx="1"/>
          </p:nvPr>
        </p:nvSpPr>
        <p:spPr>
          <a:xfrm>
            <a:off x="643467" y="1330960"/>
            <a:ext cx="5320453" cy="4983893"/>
          </a:xfrm>
        </p:spPr>
        <p:txBody>
          <a:bodyPr>
            <a:normAutofit lnSpcReduction="10000"/>
          </a:bodyPr>
          <a:lstStyle/>
          <a:p>
            <a:pPr algn="just"/>
            <a:r>
              <a:rPr lang="en-US" sz="2000" dirty="0">
                <a:solidFill>
                  <a:srgbClr val="000000"/>
                </a:solidFill>
                <a:latin typeface="Arial" panose="020B0604020202020204" pitchFamily="34" charset="0"/>
                <a:ea typeface="Arial"/>
                <a:cs typeface="Arial" panose="020B0604020202020204" pitchFamily="34" charset="0"/>
                <a:sym typeface="Arial"/>
              </a:rPr>
              <a:t>The data preparation consists of converting categorical data into quantitative data.</a:t>
            </a:r>
          </a:p>
          <a:p>
            <a:pPr algn="just"/>
            <a:r>
              <a:rPr lang="en-US" sz="2000" dirty="0">
                <a:solidFill>
                  <a:srgbClr val="000000"/>
                </a:solidFill>
                <a:latin typeface="Arial" panose="020B0604020202020204" pitchFamily="34" charset="0"/>
                <a:ea typeface="Arial"/>
                <a:cs typeface="Arial" panose="020B0604020202020204" pitchFamily="34" charset="0"/>
                <a:sym typeface="Arial"/>
              </a:rPr>
              <a:t>There were total 168 distinctive locations for which we created a new variable called area index.</a:t>
            </a:r>
          </a:p>
          <a:p>
            <a:pPr algn="just"/>
            <a:r>
              <a:rPr lang="en-US" sz="2000" dirty="0">
                <a:solidFill>
                  <a:srgbClr val="000000"/>
                </a:solidFill>
                <a:latin typeface="Arial" panose="020B0604020202020204" pitchFamily="34" charset="0"/>
                <a:ea typeface="Arial"/>
                <a:cs typeface="Arial" panose="020B0604020202020204" pitchFamily="34" charset="0"/>
                <a:sym typeface="Arial"/>
              </a:rPr>
              <a:t>We converted no of cuisines into numerical data by calculating and aggregating how many cuisines each restaurant is serving.</a:t>
            </a:r>
          </a:p>
          <a:p>
            <a:pPr algn="just"/>
            <a:r>
              <a:rPr lang="en-US" sz="2000" dirty="0">
                <a:solidFill>
                  <a:srgbClr val="000000"/>
                </a:solidFill>
                <a:latin typeface="Arial" panose="020B0604020202020204" pitchFamily="34" charset="0"/>
                <a:ea typeface="Arial"/>
                <a:cs typeface="Arial" panose="020B0604020202020204" pitchFamily="34" charset="0"/>
                <a:sym typeface="Arial"/>
              </a:rPr>
              <a:t>We have converted average cost into binary groups: if average cost is less than 1000 then it falls to 0 group, if average cost is greater than 1000 then it falls to group 1.</a:t>
            </a:r>
          </a:p>
          <a:p>
            <a:pPr algn="just"/>
            <a:r>
              <a:rPr lang="en-US" sz="2000" dirty="0">
                <a:solidFill>
                  <a:srgbClr val="000000"/>
                </a:solidFill>
                <a:latin typeface="Arial" panose="020B0604020202020204" pitchFamily="34" charset="0"/>
                <a:ea typeface="Arial"/>
                <a:cs typeface="Arial" panose="020B0604020202020204" pitchFamily="34" charset="0"/>
                <a:sym typeface="Arial"/>
              </a:rPr>
              <a:t>We have removed URL, timing, full address, telephone, known for, popular dishes and people known for columns from the data set as those were having the greatest number of missing values.</a:t>
            </a:r>
          </a:p>
          <a:p>
            <a:endParaRPr lang="en-US" sz="2000" dirty="0">
              <a:solidFill>
                <a:schemeClr val="dk1"/>
              </a:solidFill>
              <a:latin typeface="Arial"/>
              <a:ea typeface="Arial"/>
              <a:cs typeface="Arial"/>
              <a:sym typeface="Arial"/>
            </a:endParaRPr>
          </a:p>
          <a:p>
            <a:endParaRPr lang="en-US" sz="2000" dirty="0"/>
          </a:p>
        </p:txBody>
      </p:sp>
      <p:sp>
        <p:nvSpPr>
          <p:cNvPr id="23" name="Rectangle 22">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Isosceles Triangle 24">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Isosceles Triangle 26">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9" name="Rectangle 28">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extBox 3">
            <a:extLst>
              <a:ext uri="{FF2B5EF4-FFF2-40B4-BE49-F238E27FC236}">
                <a16:creationId xmlns:a16="http://schemas.microsoft.com/office/drawing/2014/main" id="{78BECBD7-9746-401B-A299-A60534EA37DF}"/>
              </a:ext>
            </a:extLst>
          </p:cNvPr>
          <p:cNvSpPr txBox="1"/>
          <p:nvPr/>
        </p:nvSpPr>
        <p:spPr>
          <a:xfrm>
            <a:off x="6228082" y="1188690"/>
            <a:ext cx="5268495" cy="5324535"/>
          </a:xfrm>
          <a:prstGeom prst="rect">
            <a:avLst/>
          </a:prstGeom>
          <a:noFill/>
        </p:spPr>
        <p:txBody>
          <a:bodyPr wrap="square" rtlCol="0">
            <a:spAutoFit/>
          </a:bodyPr>
          <a:lstStyle/>
          <a:p>
            <a:pPr algn="just"/>
            <a:r>
              <a:rPr lang="en-US" sz="2000" b="1" dirty="0">
                <a:latin typeface="Arial" panose="020B0604020202020204" pitchFamily="34" charset="0"/>
                <a:cs typeface="Arial" panose="020B0604020202020204" pitchFamily="34" charset="0"/>
              </a:rPr>
              <a:t>Data Visualization: </a:t>
            </a:r>
            <a:r>
              <a:rPr lang="en-US" sz="2000" dirty="0">
                <a:latin typeface="Arial" panose="020B0604020202020204" pitchFamily="34" charset="0"/>
                <a:cs typeface="Arial" panose="020B0604020202020204" pitchFamily="34" charset="0"/>
              </a:rPr>
              <a:t>we have used correlation matrix between dinner and delivery ratings and reviews and to understand relationships between </a:t>
            </a:r>
            <a:r>
              <a:rPr lang="en-US" sz="2000" b="0" i="0" u="none" strike="noStrike" dirty="0" err="1">
                <a:solidFill>
                  <a:srgbClr val="000000"/>
                </a:solidFill>
                <a:effectLst/>
                <a:latin typeface="Arial" panose="020B0604020202020204" pitchFamily="34" charset="0"/>
                <a:cs typeface="Arial" panose="020B0604020202020204" pitchFamily="34" charset="0"/>
              </a:rPr>
              <a:t>IsHomeDelivery</a:t>
            </a:r>
            <a:r>
              <a:rPr lang="en-US" sz="2000" b="0" i="0" u="none" strike="noStrike" dirty="0">
                <a:solidFill>
                  <a:srgbClr val="000000"/>
                </a:solidFill>
                <a:effectLst/>
                <a:latin typeface="Arial" panose="020B0604020202020204" pitchFamily="34" charset="0"/>
                <a:cs typeface="Arial" panose="020B0604020202020204" pitchFamily="34" charset="0"/>
              </a:rPr>
              <a:t>, </a:t>
            </a:r>
            <a:r>
              <a:rPr lang="en-US" sz="2000" b="0" i="0" u="none" strike="noStrike" dirty="0" err="1">
                <a:solidFill>
                  <a:srgbClr val="000000"/>
                </a:solidFill>
                <a:effectLst/>
                <a:latin typeface="Arial" panose="020B0604020202020204" pitchFamily="34" charset="0"/>
                <a:cs typeface="Arial" panose="020B0604020202020204" pitchFamily="34" charset="0"/>
              </a:rPr>
              <a:t>isTakeaway</a:t>
            </a:r>
            <a:r>
              <a:rPr lang="en-US" sz="2000" b="0" i="0" u="none" strike="noStrike" dirty="0">
                <a:solidFill>
                  <a:srgbClr val="000000"/>
                </a:solidFill>
                <a:effectLst/>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a:t>
            </a:r>
            <a:r>
              <a:rPr lang="en-US" sz="2000" b="0" i="0" u="none" strike="noStrike" dirty="0" err="1">
                <a:solidFill>
                  <a:srgbClr val="000000"/>
                </a:solidFill>
                <a:effectLst/>
                <a:latin typeface="Arial" panose="020B0604020202020204" pitchFamily="34" charset="0"/>
                <a:cs typeface="Arial" panose="020B0604020202020204" pitchFamily="34" charset="0"/>
              </a:rPr>
              <a:t>isIndoorSeating</a:t>
            </a:r>
            <a:r>
              <a:rPr lang="en-US" sz="2000" b="0" i="0" u="none" strike="noStrike" dirty="0">
                <a:solidFill>
                  <a:srgbClr val="000000"/>
                </a:solidFill>
                <a:effectLst/>
                <a:latin typeface="Arial" panose="020B0604020202020204" pitchFamily="34" charset="0"/>
                <a:cs typeface="Arial" panose="020B0604020202020204" pitchFamily="34" charset="0"/>
              </a:rPr>
              <a:t> and</a:t>
            </a:r>
            <a:r>
              <a:rPr lang="en-US" sz="2000" dirty="0">
                <a:latin typeface="Arial" panose="020B0604020202020204" pitchFamily="34" charset="0"/>
                <a:cs typeface="Arial" panose="020B0604020202020204" pitchFamily="34" charset="0"/>
              </a:rPr>
              <a:t> </a:t>
            </a:r>
            <a:r>
              <a:rPr lang="en-US" sz="2000" b="0" i="0" u="none" strike="noStrike" dirty="0" err="1">
                <a:solidFill>
                  <a:srgbClr val="000000"/>
                </a:solidFill>
                <a:effectLst/>
                <a:latin typeface="Arial" panose="020B0604020202020204" pitchFamily="34" charset="0"/>
                <a:cs typeface="Arial" panose="020B0604020202020204" pitchFamily="34" charset="0"/>
              </a:rPr>
              <a:t>isVegOnly</a:t>
            </a:r>
            <a:r>
              <a:rPr lang="en-US" sz="2000" dirty="0">
                <a:latin typeface="Arial" panose="020B0604020202020204" pitchFamily="34" charset="0"/>
                <a:cs typeface="Arial" panose="020B0604020202020204" pitchFamily="34" charset="0"/>
              </a:rPr>
              <a:t> . We have also used bar chart for popular dishes by areas and bubble chart to explore average cost by different cuisines.</a:t>
            </a:r>
          </a:p>
          <a:p>
            <a:pPr algn="just"/>
            <a:r>
              <a:rPr lang="en-US" sz="2000" b="1" dirty="0">
                <a:latin typeface="Arial" panose="020B0604020202020204" pitchFamily="34" charset="0"/>
                <a:cs typeface="Arial" panose="020B0604020202020204" pitchFamily="34" charset="0"/>
              </a:rPr>
              <a:t>Multiple Linear Regression: </a:t>
            </a:r>
            <a:r>
              <a:rPr lang="en-US" sz="2000" dirty="0">
                <a:latin typeface="Arial" panose="020B0604020202020204" pitchFamily="34" charset="0"/>
                <a:cs typeface="Arial" panose="020B0604020202020204" pitchFamily="34" charset="0"/>
              </a:rPr>
              <a:t>to determine which variables are significant and to find the ultimate model.</a:t>
            </a:r>
          </a:p>
          <a:p>
            <a:pPr algn="just"/>
            <a:r>
              <a:rPr lang="en-US" sz="2000" b="1" dirty="0">
                <a:latin typeface="Arial" panose="020B0604020202020204" pitchFamily="34" charset="0"/>
                <a:cs typeface="Arial" panose="020B0604020202020204" pitchFamily="34" charset="0"/>
              </a:rPr>
              <a:t>Decision Trees: </a:t>
            </a:r>
            <a:r>
              <a:rPr lang="en-US" sz="2000" dirty="0">
                <a:latin typeface="Arial" panose="020B0604020202020204" pitchFamily="34" charset="0"/>
                <a:cs typeface="Arial" panose="020B0604020202020204" pitchFamily="34" charset="0"/>
              </a:rPr>
              <a:t>to evaluate the options available for user selection and find the accuracy of the model</a:t>
            </a:r>
            <a:endParaRPr lang="en-US" sz="2000" b="1" dirty="0">
              <a:latin typeface="Arial" panose="020B0604020202020204" pitchFamily="34" charset="0"/>
              <a:cs typeface="Arial" panose="020B0604020202020204" pitchFamily="34" charset="0"/>
            </a:endParaRPr>
          </a:p>
          <a:p>
            <a:pPr algn="just"/>
            <a:r>
              <a:rPr lang="en-US" sz="2000" b="1" dirty="0">
                <a:latin typeface="Arial" panose="020B0604020202020204" pitchFamily="34" charset="0"/>
                <a:cs typeface="Arial" panose="020B0604020202020204" pitchFamily="34" charset="0"/>
              </a:rPr>
              <a:t>Model Comparison: </a:t>
            </a:r>
            <a:r>
              <a:rPr lang="en-US" sz="2000" dirty="0">
                <a:latin typeface="Arial" panose="020B0604020202020204" pitchFamily="34" charset="0"/>
                <a:cs typeface="Arial" panose="020B0604020202020204" pitchFamily="34" charset="0"/>
              </a:rPr>
              <a:t>to determine the best model for recommendation</a:t>
            </a:r>
          </a:p>
        </p:txBody>
      </p:sp>
    </p:spTree>
    <p:extLst>
      <p:ext uri="{BB962C8B-B14F-4D97-AF65-F5344CB8AC3E}">
        <p14:creationId xmlns:p14="http://schemas.microsoft.com/office/powerpoint/2010/main" val="32143933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 name="Rectangle 3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444D66EE-8C8A-4651-B1E1-6CE7EC21A43E}"/>
              </a:ext>
            </a:extLst>
          </p:cNvPr>
          <p:cNvSpPr txBox="1"/>
          <p:nvPr/>
        </p:nvSpPr>
        <p:spPr>
          <a:xfrm>
            <a:off x="535798" y="605678"/>
            <a:ext cx="5171440" cy="1234112"/>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000" b="1" kern="1200" dirty="0">
                <a:solidFill>
                  <a:schemeClr val="tx1"/>
                </a:solidFill>
                <a:latin typeface="Arial" panose="020B0604020202020204" pitchFamily="34" charset="0"/>
                <a:ea typeface="+mj-ea"/>
                <a:cs typeface="Arial" panose="020B0604020202020204" pitchFamily="34" charset="0"/>
              </a:rPr>
              <a:t>Multiple Regression</a:t>
            </a:r>
          </a:p>
        </p:txBody>
      </p:sp>
      <p:sp>
        <p:nvSpPr>
          <p:cNvPr id="13" name="Content Placeholder 12">
            <a:extLst>
              <a:ext uri="{FF2B5EF4-FFF2-40B4-BE49-F238E27FC236}">
                <a16:creationId xmlns:a16="http://schemas.microsoft.com/office/drawing/2014/main" id="{E1C5E5C4-24D9-115C-0874-74CFF50BC4F1}"/>
              </a:ext>
            </a:extLst>
          </p:cNvPr>
          <p:cNvSpPr>
            <a:spLocks noGrp="1"/>
          </p:cNvSpPr>
          <p:nvPr>
            <p:ph idx="1"/>
          </p:nvPr>
        </p:nvSpPr>
        <p:spPr>
          <a:xfrm>
            <a:off x="327349" y="1779205"/>
            <a:ext cx="4681531" cy="4393982"/>
          </a:xfrm>
        </p:spPr>
        <p:txBody>
          <a:bodyPr vert="horz" lIns="91440" tIns="45720" rIns="91440" bIns="45720" rtlCol="0">
            <a:normAutofit/>
          </a:bodyPr>
          <a:lstStyle/>
          <a:p>
            <a:pPr algn="just"/>
            <a:r>
              <a:rPr lang="en-US" sz="2000" dirty="0">
                <a:latin typeface="Arial" panose="020B0604020202020204" pitchFamily="34" charset="0"/>
                <a:cs typeface="Arial" panose="020B0604020202020204" pitchFamily="34" charset="0"/>
              </a:rPr>
              <a:t>We ran multiple regressions to identify the best fit of model and to generate an equation in predicting average cost based on user’s selection of choices.</a:t>
            </a:r>
          </a:p>
          <a:p>
            <a:pPr algn="just"/>
            <a:r>
              <a:rPr lang="en-US" sz="2000" dirty="0">
                <a:latin typeface="Arial" panose="020B0604020202020204" pitchFamily="34" charset="0"/>
                <a:cs typeface="Arial" panose="020B0604020202020204" pitchFamily="34" charset="0"/>
              </a:rPr>
              <a:t>R-Square: 0.6623</a:t>
            </a:r>
          </a:p>
          <a:p>
            <a:pPr algn="just"/>
            <a:r>
              <a:rPr lang="en-US" sz="2000" dirty="0">
                <a:latin typeface="Arial" panose="020B0604020202020204" pitchFamily="34" charset="0"/>
                <a:cs typeface="Arial" panose="020B0604020202020204" pitchFamily="34" charset="0"/>
              </a:rPr>
              <a:t>Adj R-Square: 0.6617</a:t>
            </a:r>
          </a:p>
        </p:txBody>
      </p:sp>
      <p:sp>
        <p:nvSpPr>
          <p:cNvPr id="40" name="Isosceles Triangle 3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Content Placeholder 8">
            <a:extLst>
              <a:ext uri="{FF2B5EF4-FFF2-40B4-BE49-F238E27FC236}">
                <a16:creationId xmlns:a16="http://schemas.microsoft.com/office/drawing/2014/main" id="{4086CB85-CF03-4673-A00E-C777056A0687}"/>
              </a:ext>
            </a:extLst>
          </p:cNvPr>
          <p:cNvPicPr>
            <a:picLocks noChangeAspect="1"/>
          </p:cNvPicPr>
          <p:nvPr/>
        </p:nvPicPr>
        <p:blipFill>
          <a:blip r:embed="rId2"/>
          <a:stretch>
            <a:fillRect/>
          </a:stretch>
        </p:blipFill>
        <p:spPr>
          <a:xfrm>
            <a:off x="5933439" y="172720"/>
            <a:ext cx="6035041" cy="6683334"/>
          </a:xfrm>
          <a:prstGeom prst="rect">
            <a:avLst/>
          </a:prstGeom>
        </p:spPr>
      </p:pic>
      <p:grpSp>
        <p:nvGrpSpPr>
          <p:cNvPr id="37" name="Group 36">
            <a:extLst>
              <a:ext uri="{FF2B5EF4-FFF2-40B4-BE49-F238E27FC236}">
                <a16:creationId xmlns:a16="http://schemas.microsoft.com/office/drawing/2014/main" id="{912209CB-3E4C-43AE-B507-08269FAE89F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094720" y="0"/>
            <a:ext cx="1097280" cy="1097280"/>
            <a:chOff x="11094720" y="0"/>
            <a:chExt cx="1097280" cy="1097280"/>
          </a:xfrm>
        </p:grpSpPr>
        <p:sp>
          <p:nvSpPr>
            <p:cNvPr id="38" name="Isosceles Triangle 37">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1094720" y="0"/>
              <a:ext cx="1097280" cy="1097280"/>
            </a:xfrm>
            <a:prstGeom prst="triangle">
              <a:avLst>
                <a:gd name="adj" fmla="val 10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Rectangle 38">
              <a:extLst>
                <a:ext uri="{FF2B5EF4-FFF2-40B4-BE49-F238E27FC236}">
                  <a16:creationId xmlns:a16="http://schemas.microsoft.com/office/drawing/2014/main" id="{7BCB7912-FEA6-4C89-8E9B-D95EF15647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189552" y="127618"/>
              <a:ext cx="457894" cy="457894"/>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3654007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22587ECF-85E9-4393-9D87-8EB6F3F6C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D2A2988-7E66-4390-A763-756120759019}"/>
              </a:ext>
            </a:extLst>
          </p:cNvPr>
          <p:cNvSpPr>
            <a:spLocks noGrp="1"/>
          </p:cNvSpPr>
          <p:nvPr>
            <p:ph type="title"/>
          </p:nvPr>
        </p:nvSpPr>
        <p:spPr>
          <a:xfrm>
            <a:off x="458031" y="296682"/>
            <a:ext cx="4783697" cy="1046480"/>
          </a:xfrm>
        </p:spPr>
        <p:txBody>
          <a:bodyPr anchor="b">
            <a:normAutofit/>
          </a:bodyPr>
          <a:lstStyle/>
          <a:p>
            <a:r>
              <a:rPr lang="en-US" sz="4000" b="1" dirty="0">
                <a:latin typeface="Arial" panose="020B0604020202020204" pitchFamily="34" charset="0"/>
                <a:cs typeface="Arial" panose="020B0604020202020204" pitchFamily="34" charset="0"/>
              </a:rPr>
              <a:t>Decision Tree</a:t>
            </a:r>
          </a:p>
        </p:txBody>
      </p:sp>
      <p:sp>
        <p:nvSpPr>
          <p:cNvPr id="33" name="Content Placeholder 32">
            <a:extLst>
              <a:ext uri="{FF2B5EF4-FFF2-40B4-BE49-F238E27FC236}">
                <a16:creationId xmlns:a16="http://schemas.microsoft.com/office/drawing/2014/main" id="{19485178-F0C8-34D8-FFF5-CC3913119050}"/>
              </a:ext>
            </a:extLst>
          </p:cNvPr>
          <p:cNvSpPr>
            <a:spLocks noGrp="1"/>
          </p:cNvSpPr>
          <p:nvPr>
            <p:ph idx="1"/>
          </p:nvPr>
        </p:nvSpPr>
        <p:spPr>
          <a:xfrm>
            <a:off x="386079" y="1964963"/>
            <a:ext cx="4927600" cy="3978637"/>
          </a:xfrm>
        </p:spPr>
        <p:txBody>
          <a:bodyPr>
            <a:normAutofit/>
          </a:bodyPr>
          <a:lstStyle/>
          <a:p>
            <a:pPr algn="just"/>
            <a:r>
              <a:rPr lang="en-US" sz="2000" dirty="0">
                <a:latin typeface="Arial" panose="020B0604020202020204" pitchFamily="34" charset="0"/>
                <a:cs typeface="Arial" panose="020B0604020202020204" pitchFamily="34" charset="0"/>
              </a:rPr>
              <a:t>For Decision tree model, we have considered all the variables except name, price range, </a:t>
            </a:r>
            <a:r>
              <a:rPr lang="en-US" sz="2000" dirty="0" err="1">
                <a:latin typeface="Arial" panose="020B0604020202020204" pitchFamily="34" charset="0"/>
                <a:cs typeface="Arial" panose="020B0604020202020204" pitchFamily="34" charset="0"/>
              </a:rPr>
              <a:t>isTakeaway</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AverageCost</a:t>
            </a:r>
            <a:r>
              <a:rPr lang="en-US" sz="2000" dirty="0">
                <a:latin typeface="Arial" panose="020B0604020202020204" pitchFamily="34" charset="0"/>
                <a:cs typeface="Arial" panose="020B0604020202020204" pitchFamily="34" charset="0"/>
              </a:rPr>
              <a:t>.</a:t>
            </a:r>
          </a:p>
          <a:p>
            <a:pPr algn="just"/>
            <a:r>
              <a:rPr lang="en-US" sz="2000" dirty="0">
                <a:latin typeface="Arial" panose="020B0604020202020204" pitchFamily="34" charset="0"/>
                <a:cs typeface="Arial" panose="020B0604020202020204" pitchFamily="34" charset="0"/>
              </a:rPr>
              <a:t>If dinner reviews is &lt; 2217 and dinner ratings is &lt;4.05 then 99.47% data falls into the 0 group where average cost is less than 1000. The rule of decision tree is self explanatory as people are more prone to look for restaurant options that provides a good meal within an average cost of 1000 rupees on Zomato app.</a:t>
            </a:r>
          </a:p>
        </p:txBody>
      </p:sp>
      <p:pic>
        <p:nvPicPr>
          <p:cNvPr id="5" name="Content Placeholder 4">
            <a:extLst>
              <a:ext uri="{FF2B5EF4-FFF2-40B4-BE49-F238E27FC236}">
                <a16:creationId xmlns:a16="http://schemas.microsoft.com/office/drawing/2014/main" id="{2A6C4C01-2A4D-4313-A2E5-46F2ED7A96CF}"/>
              </a:ext>
            </a:extLst>
          </p:cNvPr>
          <p:cNvPicPr>
            <a:picLocks noChangeAspect="1"/>
          </p:cNvPicPr>
          <p:nvPr/>
        </p:nvPicPr>
        <p:blipFill>
          <a:blip r:embed="rId2"/>
          <a:stretch>
            <a:fillRect/>
          </a:stretch>
        </p:blipFill>
        <p:spPr>
          <a:xfrm>
            <a:off x="5699760" y="0"/>
            <a:ext cx="6489191" cy="6858000"/>
          </a:xfrm>
          <a:prstGeom prst="rect">
            <a:avLst/>
          </a:prstGeom>
        </p:spPr>
      </p:pic>
    </p:spTree>
    <p:extLst>
      <p:ext uri="{BB962C8B-B14F-4D97-AF65-F5344CB8AC3E}">
        <p14:creationId xmlns:p14="http://schemas.microsoft.com/office/powerpoint/2010/main" val="318359950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547</TotalTime>
  <Words>859</Words>
  <Application>Microsoft Office PowerPoint</Application>
  <PresentationFormat>Widescreen</PresentationFormat>
  <Paragraphs>43</Paragraphs>
  <Slides>11</Slides>
  <Notes>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Arial</vt:lpstr>
      <vt:lpstr>Calibri</vt:lpstr>
      <vt:lpstr>Calibri Light</vt:lpstr>
      <vt:lpstr>Wingdings</vt:lpstr>
      <vt:lpstr>Office Theme</vt:lpstr>
      <vt:lpstr>PowerPoint Presentation</vt:lpstr>
      <vt:lpstr>Analyzing and Predicting Features to Increase the user base for Zomato App</vt:lpstr>
      <vt:lpstr>Business Context and Goal Analysis</vt:lpstr>
      <vt:lpstr>Raw Data</vt:lpstr>
      <vt:lpstr>Data Visualization</vt:lpstr>
      <vt:lpstr>Data Visualization</vt:lpstr>
      <vt:lpstr>Data Preparation and Model Selection</vt:lpstr>
      <vt:lpstr>PowerPoint Presentation</vt:lpstr>
      <vt:lpstr>Decision Tree</vt:lpstr>
      <vt:lpstr>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Tasnim, Faria</dc:creator>
  <cp:lastModifiedBy>Tasnim, Faria</cp:lastModifiedBy>
  <cp:revision>1</cp:revision>
  <dcterms:created xsi:type="dcterms:W3CDTF">2022-04-28T09:09:03Z</dcterms:created>
  <dcterms:modified xsi:type="dcterms:W3CDTF">2022-04-28T20:26:33Z</dcterms:modified>
</cp:coreProperties>
</file>